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6"/>
  </p:notesMasterIdLst>
  <p:sldIdLst>
    <p:sldId id="256" r:id="rId2"/>
    <p:sldId id="285" r:id="rId3"/>
    <p:sldId id="262" r:id="rId4"/>
    <p:sldId id="263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80" r:id="rId16"/>
    <p:sldId id="281" r:id="rId17"/>
    <p:sldId id="282" r:id="rId18"/>
    <p:sldId id="283" r:id="rId19"/>
    <p:sldId id="284" r:id="rId20"/>
    <p:sldId id="272" r:id="rId21"/>
    <p:sldId id="288" r:id="rId22"/>
    <p:sldId id="287" r:id="rId23"/>
    <p:sldId id="289" r:id="rId24"/>
    <p:sldId id="293" r:id="rId25"/>
    <p:sldId id="275" r:id="rId26"/>
    <p:sldId id="276" r:id="rId27"/>
    <p:sldId id="294" r:id="rId28"/>
    <p:sldId id="295" r:id="rId29"/>
    <p:sldId id="296" r:id="rId30"/>
    <p:sldId id="297" r:id="rId31"/>
    <p:sldId id="277" r:id="rId32"/>
    <p:sldId id="278" r:id="rId33"/>
    <p:sldId id="259" r:id="rId34"/>
    <p:sldId id="279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E78813-CE8E-44B6-ACDB-3AB369EF0051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89E700F-774D-442C-94CD-1461303D0D93}">
      <dgm:prSet phldrT="[Texto]"/>
      <dgm:spPr/>
      <dgm:t>
        <a:bodyPr/>
        <a:lstStyle/>
        <a:p>
          <a:r>
            <a:rPr lang="pt-BR" dirty="0">
              <a:latin typeface="Calibri Light" charset="0"/>
            </a:rPr>
            <a:t> </a:t>
          </a:r>
          <a:r>
            <a:rPr lang="pt-BR" sz="3600" dirty="0">
              <a:latin typeface="Calibri Light" charset="0"/>
            </a:rPr>
            <a:t>Obtenção dos </a:t>
          </a:r>
          <a:r>
            <a:rPr lang="pt-BR" sz="3600" i="1" dirty="0" err="1">
              <a:latin typeface="Calibri Light" charset="0"/>
            </a:rPr>
            <a:t>tweets</a:t>
          </a:r>
          <a:endParaRPr lang="pt-BR" sz="3600" dirty="0">
            <a:latin typeface="Calibri Light" charset="0"/>
          </a:endParaRPr>
        </a:p>
      </dgm:t>
    </dgm:pt>
    <dgm:pt modelId="{822F5160-1F7C-4020-9E02-0D36A1F585E5}" type="parTrans" cxnId="{E65600FA-0CFA-4A8C-B93D-657E56E0CA3E}">
      <dgm:prSet/>
      <dgm:spPr/>
      <dgm:t>
        <a:bodyPr/>
        <a:lstStyle/>
        <a:p>
          <a:endParaRPr lang="pt-BR"/>
        </a:p>
      </dgm:t>
    </dgm:pt>
    <dgm:pt modelId="{A209267F-2DBC-4315-996F-0D7C5C60C2CA}" type="sibTrans" cxnId="{E65600FA-0CFA-4A8C-B93D-657E56E0CA3E}">
      <dgm:prSet/>
      <dgm:spPr/>
      <dgm:t>
        <a:bodyPr/>
        <a:lstStyle/>
        <a:p>
          <a:endParaRPr lang="pt-BR"/>
        </a:p>
      </dgm:t>
    </dgm:pt>
    <dgm:pt modelId="{A75BBF70-2C76-4506-8064-F858C94F6BEB}">
      <dgm:prSet phldrT="[Texto]"/>
      <dgm:spPr/>
      <dgm:t>
        <a:bodyPr/>
        <a:lstStyle/>
        <a:p>
          <a:r>
            <a:rPr lang="pt-BR" dirty="0">
              <a:latin typeface="Calibri Light" charset="0"/>
            </a:rPr>
            <a:t> </a:t>
          </a:r>
          <a:r>
            <a:rPr lang="pt-BR" sz="3600" dirty="0">
              <a:latin typeface="Calibri Light" charset="0"/>
            </a:rPr>
            <a:t>Gráfico de frequências</a:t>
          </a:r>
        </a:p>
      </dgm:t>
    </dgm:pt>
    <dgm:pt modelId="{2B4AE6AD-BC0A-4F43-A46A-BCCA9BD3568C}" type="parTrans" cxnId="{016FD846-6596-486B-8ED7-BB72D3BE94D8}">
      <dgm:prSet/>
      <dgm:spPr/>
      <dgm:t>
        <a:bodyPr/>
        <a:lstStyle/>
        <a:p>
          <a:endParaRPr lang="pt-BR"/>
        </a:p>
      </dgm:t>
    </dgm:pt>
    <dgm:pt modelId="{CC2B4AF0-B2C7-4C93-8AA1-17345D057419}" type="sibTrans" cxnId="{016FD846-6596-486B-8ED7-BB72D3BE94D8}">
      <dgm:prSet/>
      <dgm:spPr/>
      <dgm:t>
        <a:bodyPr/>
        <a:lstStyle/>
        <a:p>
          <a:endParaRPr lang="pt-BR"/>
        </a:p>
      </dgm:t>
    </dgm:pt>
    <dgm:pt modelId="{E7CF02F9-3598-4927-AC41-2CBA485365C5}">
      <dgm:prSet phldrT="[Texto]"/>
      <dgm:spPr/>
      <dgm:t>
        <a:bodyPr/>
        <a:lstStyle/>
        <a:p>
          <a:r>
            <a:rPr lang="pt-BR" dirty="0">
              <a:latin typeface="Calibri Light" charset="0"/>
            </a:rPr>
            <a:t> </a:t>
          </a:r>
          <a:r>
            <a:rPr lang="pt-BR" sz="3600" dirty="0">
              <a:latin typeface="Calibri Light" charset="0"/>
            </a:rPr>
            <a:t>Matriz de </a:t>
          </a:r>
          <a:r>
            <a:rPr lang="pt-BR" sz="3600" dirty="0" err="1">
              <a:latin typeface="Calibri Light" charset="0"/>
            </a:rPr>
            <a:t>Coocorrência</a:t>
          </a:r>
          <a:endParaRPr lang="pt-BR" sz="3600" dirty="0">
            <a:latin typeface="Calibri Light" charset="0"/>
          </a:endParaRPr>
        </a:p>
      </dgm:t>
    </dgm:pt>
    <dgm:pt modelId="{EFD65CEF-D3E1-4744-9D6D-2082E7A313CF}" type="parTrans" cxnId="{ED26C6AA-65BA-4433-8406-CA64E1895135}">
      <dgm:prSet/>
      <dgm:spPr/>
      <dgm:t>
        <a:bodyPr/>
        <a:lstStyle/>
        <a:p>
          <a:endParaRPr lang="pt-BR"/>
        </a:p>
      </dgm:t>
    </dgm:pt>
    <dgm:pt modelId="{C6BF030D-286A-4293-BF05-1E43B80CC5DC}" type="sibTrans" cxnId="{ED26C6AA-65BA-4433-8406-CA64E1895135}">
      <dgm:prSet/>
      <dgm:spPr/>
      <dgm:t>
        <a:bodyPr/>
        <a:lstStyle/>
        <a:p>
          <a:endParaRPr lang="pt-BR"/>
        </a:p>
      </dgm:t>
    </dgm:pt>
    <dgm:pt modelId="{8106ECA2-EE2F-49AE-BA87-D0F1B62B6261}">
      <dgm:prSet phldrT="[Texto]"/>
      <dgm:spPr/>
      <dgm:t>
        <a:bodyPr/>
        <a:lstStyle/>
        <a:p>
          <a:r>
            <a:rPr lang="pt-BR" dirty="0">
              <a:latin typeface="Calibri Light" charset="0"/>
            </a:rPr>
            <a:t> </a:t>
          </a:r>
          <a:r>
            <a:rPr lang="pt-BR" sz="3600" dirty="0" smtClean="0">
              <a:latin typeface="Calibri Light" charset="0"/>
            </a:rPr>
            <a:t>Tratamento avançado </a:t>
          </a:r>
          <a:endParaRPr lang="pt-BR" sz="3600" dirty="0">
            <a:latin typeface="Calibri Light" charset="0"/>
          </a:endParaRPr>
        </a:p>
      </dgm:t>
    </dgm:pt>
    <dgm:pt modelId="{DBDB48D8-8461-44DA-811F-10895B383E13}" type="parTrans" cxnId="{7EFBFA7F-B349-40CC-B19D-EAFEEDA1343B}">
      <dgm:prSet/>
      <dgm:spPr/>
      <dgm:t>
        <a:bodyPr/>
        <a:lstStyle/>
        <a:p>
          <a:endParaRPr lang="pt-BR"/>
        </a:p>
      </dgm:t>
    </dgm:pt>
    <dgm:pt modelId="{FD03455F-769C-45DB-A5BA-FF0CD9E59945}" type="sibTrans" cxnId="{7EFBFA7F-B349-40CC-B19D-EAFEEDA1343B}">
      <dgm:prSet/>
      <dgm:spPr/>
      <dgm:t>
        <a:bodyPr/>
        <a:lstStyle/>
        <a:p>
          <a:endParaRPr lang="pt-BR"/>
        </a:p>
      </dgm:t>
    </dgm:pt>
    <dgm:pt modelId="{AFA524AB-527D-4C75-9B7C-BCAE6BFC7A15}">
      <dgm:prSet phldrT="[Texto]"/>
      <dgm:spPr/>
      <dgm:t>
        <a:bodyPr/>
        <a:lstStyle/>
        <a:p>
          <a:r>
            <a:rPr lang="pt-BR" sz="2600" dirty="0" smtClean="0">
              <a:latin typeface="Calibri Light" charset="0"/>
            </a:rPr>
            <a:t>Tratamento básico e  a</a:t>
          </a:r>
          <a:r>
            <a:rPr lang="pt-BR" sz="3600" dirty="0" smtClean="0">
              <a:latin typeface="Calibri Light" charset="0"/>
            </a:rPr>
            <a:t>rmazenamento</a:t>
          </a:r>
          <a:endParaRPr lang="pt-BR" sz="3600" dirty="0">
            <a:latin typeface="Calibri Light" charset="0"/>
          </a:endParaRPr>
        </a:p>
      </dgm:t>
    </dgm:pt>
    <dgm:pt modelId="{85525BF0-11C5-4477-8BC0-1C61A238E369}" type="parTrans" cxnId="{9216C36F-7BA1-493E-AFE5-6AAC23E1D172}">
      <dgm:prSet/>
      <dgm:spPr/>
      <dgm:t>
        <a:bodyPr/>
        <a:lstStyle/>
        <a:p>
          <a:endParaRPr lang="pt-BR"/>
        </a:p>
      </dgm:t>
    </dgm:pt>
    <dgm:pt modelId="{2930FAC7-B380-463C-B262-9F4ED19F92BB}" type="sibTrans" cxnId="{9216C36F-7BA1-493E-AFE5-6AAC23E1D172}">
      <dgm:prSet/>
      <dgm:spPr/>
      <dgm:t>
        <a:bodyPr/>
        <a:lstStyle/>
        <a:p>
          <a:endParaRPr lang="pt-BR"/>
        </a:p>
      </dgm:t>
    </dgm:pt>
    <dgm:pt modelId="{00AEAC4E-D963-45EA-A85C-56DDB2EDF2A4}">
      <dgm:prSet phldrT="[Texto]"/>
      <dgm:spPr/>
      <dgm:t>
        <a:bodyPr/>
        <a:lstStyle/>
        <a:p>
          <a:r>
            <a:rPr lang="pt-BR" sz="3600" dirty="0">
              <a:latin typeface="Calibri Light" charset="0"/>
            </a:rPr>
            <a:t>Extração das </a:t>
          </a:r>
          <a:r>
            <a:rPr lang="pt-BR" sz="3600" i="1" dirty="0" err="1">
              <a:latin typeface="Calibri Light" charset="0"/>
            </a:rPr>
            <a:t>hashtags</a:t>
          </a:r>
          <a:r>
            <a:rPr lang="pt-BR" sz="3600" dirty="0">
              <a:latin typeface="Calibri Light" charset="0"/>
            </a:rPr>
            <a:t> </a:t>
          </a:r>
        </a:p>
      </dgm:t>
    </dgm:pt>
    <dgm:pt modelId="{8097FF2B-C31A-4C4D-8BC4-FED3ABD324B1}" type="parTrans" cxnId="{AAB3A4FE-218D-45D3-AADB-46531D0754C2}">
      <dgm:prSet/>
      <dgm:spPr/>
      <dgm:t>
        <a:bodyPr/>
        <a:lstStyle/>
        <a:p>
          <a:endParaRPr lang="pt-BR"/>
        </a:p>
      </dgm:t>
    </dgm:pt>
    <dgm:pt modelId="{36602B9D-32AD-49B1-AC78-9893B313F82C}" type="sibTrans" cxnId="{AAB3A4FE-218D-45D3-AADB-46531D0754C2}">
      <dgm:prSet/>
      <dgm:spPr/>
      <dgm:t>
        <a:bodyPr/>
        <a:lstStyle/>
        <a:p>
          <a:endParaRPr lang="pt-BR"/>
        </a:p>
      </dgm:t>
    </dgm:pt>
    <dgm:pt modelId="{0E12FF49-297A-4311-BDC3-B3CAFC509AB5}">
      <dgm:prSet phldrT="[Texto]"/>
      <dgm:spPr/>
      <dgm:t>
        <a:bodyPr/>
        <a:lstStyle/>
        <a:p>
          <a:r>
            <a:rPr lang="pt-BR" dirty="0">
              <a:latin typeface="Calibri Light" charset="0"/>
            </a:rPr>
            <a:t> </a:t>
          </a:r>
          <a:r>
            <a:rPr lang="pt-BR" sz="3600" dirty="0">
              <a:latin typeface="Calibri Light" charset="0"/>
            </a:rPr>
            <a:t>Seleção dos dados </a:t>
          </a:r>
          <a:endParaRPr lang="pt-BR" sz="3600" dirty="0"/>
        </a:p>
      </dgm:t>
    </dgm:pt>
    <dgm:pt modelId="{4A49CF25-0C32-4283-B97F-0F9CC1C10893}" type="parTrans" cxnId="{7401B5BF-5EF0-41F7-B2FF-A1EE71F3F2F0}">
      <dgm:prSet/>
      <dgm:spPr/>
      <dgm:t>
        <a:bodyPr/>
        <a:lstStyle/>
        <a:p>
          <a:endParaRPr lang="pt-BR"/>
        </a:p>
      </dgm:t>
    </dgm:pt>
    <dgm:pt modelId="{93024FEB-4D2A-4870-9691-DE2F34E69C78}" type="sibTrans" cxnId="{7401B5BF-5EF0-41F7-B2FF-A1EE71F3F2F0}">
      <dgm:prSet/>
      <dgm:spPr/>
      <dgm:t>
        <a:bodyPr/>
        <a:lstStyle/>
        <a:p>
          <a:endParaRPr lang="pt-BR"/>
        </a:p>
      </dgm:t>
    </dgm:pt>
    <dgm:pt modelId="{7AB8995A-8EEF-4716-BB05-638530FEEEB8}">
      <dgm:prSet phldrT="[Texto]"/>
      <dgm:spPr/>
      <dgm:t>
        <a:bodyPr/>
        <a:lstStyle/>
        <a:p>
          <a:r>
            <a:rPr lang="pt-BR" sz="3600" dirty="0">
              <a:latin typeface="Calibri Light" charset="0"/>
            </a:rPr>
            <a:t>Regra de Associação</a:t>
          </a:r>
          <a:endParaRPr lang="pt-BR" sz="3600" dirty="0"/>
        </a:p>
      </dgm:t>
    </dgm:pt>
    <dgm:pt modelId="{926AC367-4066-4859-A823-6AC6CD67D0E7}" type="parTrans" cxnId="{E710F598-9A15-4EE6-AF19-AD6B33E1B17C}">
      <dgm:prSet/>
      <dgm:spPr/>
      <dgm:t>
        <a:bodyPr/>
        <a:lstStyle/>
        <a:p>
          <a:endParaRPr lang="pt-BR"/>
        </a:p>
      </dgm:t>
    </dgm:pt>
    <dgm:pt modelId="{4BBC0B42-8E7A-4B34-BFA4-F44BD1227F32}" type="sibTrans" cxnId="{E710F598-9A15-4EE6-AF19-AD6B33E1B17C}">
      <dgm:prSet/>
      <dgm:spPr/>
      <dgm:t>
        <a:bodyPr/>
        <a:lstStyle/>
        <a:p>
          <a:endParaRPr lang="pt-BR"/>
        </a:p>
      </dgm:t>
    </dgm:pt>
    <dgm:pt modelId="{3DFCAE6F-69D8-44C6-96D8-04396CD1A92D}" type="pres">
      <dgm:prSet presAssocID="{E5E78813-CE8E-44B6-ACDB-3AB369EF005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EA8C17F-79C0-4A20-9386-1BE1D9BEDD26}" type="pres">
      <dgm:prSet presAssocID="{B89E700F-774D-442C-94CD-1461303D0D93}" presName="root1" presStyleCnt="0"/>
      <dgm:spPr/>
    </dgm:pt>
    <dgm:pt modelId="{7C3EEF06-6118-47D2-BCB1-1FFE162380FA}" type="pres">
      <dgm:prSet presAssocID="{B89E700F-774D-442C-94CD-1461303D0D9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53FEB3F-D412-45D0-A4E5-D3A24AAE0033}" type="pres">
      <dgm:prSet presAssocID="{B89E700F-774D-442C-94CD-1461303D0D93}" presName="level2hierChild" presStyleCnt="0"/>
      <dgm:spPr/>
    </dgm:pt>
    <dgm:pt modelId="{FCF00850-E243-4420-9255-0C6AB2C566EB}" type="pres">
      <dgm:prSet presAssocID="{8097FF2B-C31A-4C4D-8BC4-FED3ABD324B1}" presName="conn2-1" presStyleLbl="parChTrans1D2" presStyleIdx="0" presStyleCnt="1"/>
      <dgm:spPr/>
      <dgm:t>
        <a:bodyPr/>
        <a:lstStyle/>
        <a:p>
          <a:endParaRPr lang="pt-BR"/>
        </a:p>
      </dgm:t>
    </dgm:pt>
    <dgm:pt modelId="{1F10DF83-95DE-4B55-A7D5-6E288DCFC57A}" type="pres">
      <dgm:prSet presAssocID="{8097FF2B-C31A-4C4D-8BC4-FED3ABD324B1}" presName="connTx" presStyleLbl="parChTrans1D2" presStyleIdx="0" presStyleCnt="1"/>
      <dgm:spPr/>
      <dgm:t>
        <a:bodyPr/>
        <a:lstStyle/>
        <a:p>
          <a:endParaRPr lang="pt-BR"/>
        </a:p>
      </dgm:t>
    </dgm:pt>
    <dgm:pt modelId="{B71D7941-E0CC-478E-91C2-430E79425BB1}" type="pres">
      <dgm:prSet presAssocID="{00AEAC4E-D963-45EA-A85C-56DDB2EDF2A4}" presName="root2" presStyleCnt="0"/>
      <dgm:spPr/>
    </dgm:pt>
    <dgm:pt modelId="{6D517780-70C2-4165-96B0-2E032FA36662}" type="pres">
      <dgm:prSet presAssocID="{00AEAC4E-D963-45EA-A85C-56DDB2EDF2A4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6442272D-9704-4F94-8AA4-9AD34AC7CB5A}" type="pres">
      <dgm:prSet presAssocID="{00AEAC4E-D963-45EA-A85C-56DDB2EDF2A4}" presName="level3hierChild" presStyleCnt="0"/>
      <dgm:spPr/>
    </dgm:pt>
    <dgm:pt modelId="{A10C431D-67AD-4AED-A524-7D5DAEC94635}" type="pres">
      <dgm:prSet presAssocID="{85525BF0-11C5-4477-8BC0-1C61A238E369}" presName="conn2-1" presStyleLbl="parChTrans1D3" presStyleIdx="0" presStyleCnt="1"/>
      <dgm:spPr/>
      <dgm:t>
        <a:bodyPr/>
        <a:lstStyle/>
        <a:p>
          <a:endParaRPr lang="pt-BR"/>
        </a:p>
      </dgm:t>
    </dgm:pt>
    <dgm:pt modelId="{1B155B31-4FB1-4AEC-A203-43CFA9C30883}" type="pres">
      <dgm:prSet presAssocID="{85525BF0-11C5-4477-8BC0-1C61A238E369}" presName="connTx" presStyleLbl="parChTrans1D3" presStyleIdx="0" presStyleCnt="1"/>
      <dgm:spPr/>
      <dgm:t>
        <a:bodyPr/>
        <a:lstStyle/>
        <a:p>
          <a:endParaRPr lang="pt-BR"/>
        </a:p>
      </dgm:t>
    </dgm:pt>
    <dgm:pt modelId="{071A3774-48DE-4178-8023-7A467A1683FB}" type="pres">
      <dgm:prSet presAssocID="{AFA524AB-527D-4C75-9B7C-BCAE6BFC7A15}" presName="root2" presStyleCnt="0"/>
      <dgm:spPr/>
    </dgm:pt>
    <dgm:pt modelId="{1CE15253-8B40-42E5-AD76-76DB0C3069FC}" type="pres">
      <dgm:prSet presAssocID="{AFA524AB-527D-4C75-9B7C-BCAE6BFC7A15}" presName="LevelTwoTextNode" presStyleLbl="node3" presStyleIdx="0" presStyleCnt="1" custScaleX="115539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319FEBC-F656-4B77-AE7E-821F56E1BF5F}" type="pres">
      <dgm:prSet presAssocID="{AFA524AB-527D-4C75-9B7C-BCAE6BFC7A15}" presName="level3hierChild" presStyleCnt="0"/>
      <dgm:spPr/>
    </dgm:pt>
    <dgm:pt modelId="{95C5661F-7889-414E-9478-F5E3DB29C6F3}" type="pres">
      <dgm:prSet presAssocID="{DBDB48D8-8461-44DA-811F-10895B383E13}" presName="conn2-1" presStyleLbl="parChTrans1D4" presStyleIdx="0" presStyleCnt="5"/>
      <dgm:spPr/>
      <dgm:t>
        <a:bodyPr/>
        <a:lstStyle/>
        <a:p>
          <a:endParaRPr lang="pt-BR"/>
        </a:p>
      </dgm:t>
    </dgm:pt>
    <dgm:pt modelId="{10D3941C-019C-4289-BE1A-FFE2950C7175}" type="pres">
      <dgm:prSet presAssocID="{DBDB48D8-8461-44DA-811F-10895B383E13}" presName="connTx" presStyleLbl="parChTrans1D4" presStyleIdx="0" presStyleCnt="5"/>
      <dgm:spPr/>
      <dgm:t>
        <a:bodyPr/>
        <a:lstStyle/>
        <a:p>
          <a:endParaRPr lang="pt-BR"/>
        </a:p>
      </dgm:t>
    </dgm:pt>
    <dgm:pt modelId="{E33EDE9F-6EE3-4E12-B1FE-38BDD9196173}" type="pres">
      <dgm:prSet presAssocID="{8106ECA2-EE2F-49AE-BA87-D0F1B62B6261}" presName="root2" presStyleCnt="0"/>
      <dgm:spPr/>
    </dgm:pt>
    <dgm:pt modelId="{EC2BC9BB-1AA0-49E5-8BDF-C4073CDA91BF}" type="pres">
      <dgm:prSet presAssocID="{8106ECA2-EE2F-49AE-BA87-D0F1B62B6261}" presName="LevelTwoTextNode" presStyleLbl="node4" presStyleIdx="0" presStyleCnt="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2F65654-CA31-4B13-AC01-6597797D0F4D}" type="pres">
      <dgm:prSet presAssocID="{8106ECA2-EE2F-49AE-BA87-D0F1B62B6261}" presName="level3hierChild" presStyleCnt="0"/>
      <dgm:spPr/>
    </dgm:pt>
    <dgm:pt modelId="{10A13F8E-67A3-4AE3-8EA7-2BC3558E4258}" type="pres">
      <dgm:prSet presAssocID="{4A49CF25-0C32-4283-B97F-0F9CC1C10893}" presName="conn2-1" presStyleLbl="parChTrans1D4" presStyleIdx="1" presStyleCnt="5"/>
      <dgm:spPr/>
      <dgm:t>
        <a:bodyPr/>
        <a:lstStyle/>
        <a:p>
          <a:endParaRPr lang="pt-BR"/>
        </a:p>
      </dgm:t>
    </dgm:pt>
    <dgm:pt modelId="{3C4E5712-6E08-424B-AAC7-DA957A162318}" type="pres">
      <dgm:prSet presAssocID="{4A49CF25-0C32-4283-B97F-0F9CC1C10893}" presName="connTx" presStyleLbl="parChTrans1D4" presStyleIdx="1" presStyleCnt="5"/>
      <dgm:spPr/>
      <dgm:t>
        <a:bodyPr/>
        <a:lstStyle/>
        <a:p>
          <a:endParaRPr lang="pt-BR"/>
        </a:p>
      </dgm:t>
    </dgm:pt>
    <dgm:pt modelId="{F19CD231-3C28-4BAB-B3FB-CB9F843442D1}" type="pres">
      <dgm:prSet presAssocID="{0E12FF49-297A-4311-BDC3-B3CAFC509AB5}" presName="root2" presStyleCnt="0"/>
      <dgm:spPr/>
    </dgm:pt>
    <dgm:pt modelId="{73B3CE85-EFCD-4420-82D9-97678B16785C}" type="pres">
      <dgm:prSet presAssocID="{0E12FF49-297A-4311-BDC3-B3CAFC509AB5}" presName="LevelTwoTextNode" presStyleLbl="node4" presStyleIdx="1" presStyleCnt="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E891105-0022-479D-A757-26D82608C9F1}" type="pres">
      <dgm:prSet presAssocID="{0E12FF49-297A-4311-BDC3-B3CAFC509AB5}" presName="level3hierChild" presStyleCnt="0"/>
      <dgm:spPr/>
    </dgm:pt>
    <dgm:pt modelId="{CA4AE0F4-0D0A-497F-A35E-143F9DB235BC}" type="pres">
      <dgm:prSet presAssocID="{2B4AE6AD-BC0A-4F43-A46A-BCCA9BD3568C}" presName="conn2-1" presStyleLbl="parChTrans1D4" presStyleIdx="2" presStyleCnt="5"/>
      <dgm:spPr/>
      <dgm:t>
        <a:bodyPr/>
        <a:lstStyle/>
        <a:p>
          <a:endParaRPr lang="pt-BR"/>
        </a:p>
      </dgm:t>
    </dgm:pt>
    <dgm:pt modelId="{9CA62345-4A32-4D34-AE22-7DA7724B7A01}" type="pres">
      <dgm:prSet presAssocID="{2B4AE6AD-BC0A-4F43-A46A-BCCA9BD3568C}" presName="connTx" presStyleLbl="parChTrans1D4" presStyleIdx="2" presStyleCnt="5"/>
      <dgm:spPr/>
      <dgm:t>
        <a:bodyPr/>
        <a:lstStyle/>
        <a:p>
          <a:endParaRPr lang="pt-BR"/>
        </a:p>
      </dgm:t>
    </dgm:pt>
    <dgm:pt modelId="{C984FE85-6C3A-4A1D-B09E-052F15BD7EB5}" type="pres">
      <dgm:prSet presAssocID="{A75BBF70-2C76-4506-8064-F858C94F6BEB}" presName="root2" presStyleCnt="0"/>
      <dgm:spPr/>
    </dgm:pt>
    <dgm:pt modelId="{529A6D9A-553B-4160-B445-518B64DF7162}" type="pres">
      <dgm:prSet presAssocID="{A75BBF70-2C76-4506-8064-F858C94F6BEB}" presName="LevelTwoTextNode" presStyleLbl="node4" presStyleIdx="2" presStyleCnt="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8D2E114-2639-480C-BCDC-20E6204A6FE9}" type="pres">
      <dgm:prSet presAssocID="{A75BBF70-2C76-4506-8064-F858C94F6BEB}" presName="level3hierChild" presStyleCnt="0"/>
      <dgm:spPr/>
    </dgm:pt>
    <dgm:pt modelId="{1AC8A223-96BD-40BF-B420-F9E4C8C8DF02}" type="pres">
      <dgm:prSet presAssocID="{EFD65CEF-D3E1-4744-9D6D-2082E7A313CF}" presName="conn2-1" presStyleLbl="parChTrans1D4" presStyleIdx="3" presStyleCnt="5"/>
      <dgm:spPr/>
      <dgm:t>
        <a:bodyPr/>
        <a:lstStyle/>
        <a:p>
          <a:endParaRPr lang="pt-BR"/>
        </a:p>
      </dgm:t>
    </dgm:pt>
    <dgm:pt modelId="{893E1326-3E78-49D2-AF0B-5BB810DEAE24}" type="pres">
      <dgm:prSet presAssocID="{EFD65CEF-D3E1-4744-9D6D-2082E7A313CF}" presName="connTx" presStyleLbl="parChTrans1D4" presStyleIdx="3" presStyleCnt="5"/>
      <dgm:spPr/>
      <dgm:t>
        <a:bodyPr/>
        <a:lstStyle/>
        <a:p>
          <a:endParaRPr lang="pt-BR"/>
        </a:p>
      </dgm:t>
    </dgm:pt>
    <dgm:pt modelId="{9D9C2E15-0CDA-44E1-AE0E-8CDA7FED45E2}" type="pres">
      <dgm:prSet presAssocID="{E7CF02F9-3598-4927-AC41-2CBA485365C5}" presName="root2" presStyleCnt="0"/>
      <dgm:spPr/>
    </dgm:pt>
    <dgm:pt modelId="{82D65082-9ECD-4DDD-BAA7-54AD2749C43B}" type="pres">
      <dgm:prSet presAssocID="{E7CF02F9-3598-4927-AC41-2CBA485365C5}" presName="LevelTwoTextNode" presStyleLbl="node4" presStyleIdx="3" presStyleCnt="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CB0901B-E16E-489B-8708-0F76300DF5C0}" type="pres">
      <dgm:prSet presAssocID="{E7CF02F9-3598-4927-AC41-2CBA485365C5}" presName="level3hierChild" presStyleCnt="0"/>
      <dgm:spPr/>
    </dgm:pt>
    <dgm:pt modelId="{A780D231-0E7B-4CFE-95C1-62A948422A04}" type="pres">
      <dgm:prSet presAssocID="{926AC367-4066-4859-A823-6AC6CD67D0E7}" presName="conn2-1" presStyleLbl="parChTrans1D4" presStyleIdx="4" presStyleCnt="5"/>
      <dgm:spPr/>
      <dgm:t>
        <a:bodyPr/>
        <a:lstStyle/>
        <a:p>
          <a:endParaRPr lang="pt-BR"/>
        </a:p>
      </dgm:t>
    </dgm:pt>
    <dgm:pt modelId="{FD753B0F-13F3-4207-837E-05D5BBC60D3B}" type="pres">
      <dgm:prSet presAssocID="{926AC367-4066-4859-A823-6AC6CD67D0E7}" presName="connTx" presStyleLbl="parChTrans1D4" presStyleIdx="4" presStyleCnt="5"/>
      <dgm:spPr/>
      <dgm:t>
        <a:bodyPr/>
        <a:lstStyle/>
        <a:p>
          <a:endParaRPr lang="pt-BR"/>
        </a:p>
      </dgm:t>
    </dgm:pt>
    <dgm:pt modelId="{E2A2424C-DE0E-4421-B02D-3A7BEE30AA52}" type="pres">
      <dgm:prSet presAssocID="{7AB8995A-8EEF-4716-BB05-638530FEEEB8}" presName="root2" presStyleCnt="0"/>
      <dgm:spPr/>
    </dgm:pt>
    <dgm:pt modelId="{0208078C-3269-488F-92AF-71AD167E3249}" type="pres">
      <dgm:prSet presAssocID="{7AB8995A-8EEF-4716-BB05-638530FEEEB8}" presName="LevelTwoTextNode" presStyleLbl="node4" presStyleIdx="4" presStyleCnt="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B4BA32E-4792-495F-9A1B-D0835DC13877}" type="pres">
      <dgm:prSet presAssocID="{7AB8995A-8EEF-4716-BB05-638530FEEEB8}" presName="level3hierChild" presStyleCnt="0"/>
      <dgm:spPr/>
    </dgm:pt>
  </dgm:ptLst>
  <dgm:cxnLst>
    <dgm:cxn modelId="{2D0785C7-7940-44A0-B3AF-33851367E058}" type="presOf" srcId="{8097FF2B-C31A-4C4D-8BC4-FED3ABD324B1}" destId="{FCF00850-E243-4420-9255-0C6AB2C566EB}" srcOrd="0" destOrd="0" presId="urn:microsoft.com/office/officeart/2005/8/layout/hierarchy2"/>
    <dgm:cxn modelId="{ED26C6AA-65BA-4433-8406-CA64E1895135}" srcId="{0E12FF49-297A-4311-BDC3-B3CAFC509AB5}" destId="{E7CF02F9-3598-4927-AC41-2CBA485365C5}" srcOrd="1" destOrd="0" parTransId="{EFD65CEF-D3E1-4744-9D6D-2082E7A313CF}" sibTransId="{C6BF030D-286A-4293-BF05-1E43B80CC5DC}"/>
    <dgm:cxn modelId="{01951B1C-0D45-4491-A6CA-BF6BEE3867C5}" type="presOf" srcId="{85525BF0-11C5-4477-8BC0-1C61A238E369}" destId="{1B155B31-4FB1-4AEC-A203-43CFA9C30883}" srcOrd="1" destOrd="0" presId="urn:microsoft.com/office/officeart/2005/8/layout/hierarchy2"/>
    <dgm:cxn modelId="{CA7594A4-BB0C-44E8-AC55-9AC493879997}" type="presOf" srcId="{8097FF2B-C31A-4C4D-8BC4-FED3ABD324B1}" destId="{1F10DF83-95DE-4B55-A7D5-6E288DCFC57A}" srcOrd="1" destOrd="0" presId="urn:microsoft.com/office/officeart/2005/8/layout/hierarchy2"/>
    <dgm:cxn modelId="{406DA50F-ACE3-4CDA-88D4-40524508AA56}" type="presOf" srcId="{DBDB48D8-8461-44DA-811F-10895B383E13}" destId="{95C5661F-7889-414E-9478-F5E3DB29C6F3}" srcOrd="0" destOrd="0" presId="urn:microsoft.com/office/officeart/2005/8/layout/hierarchy2"/>
    <dgm:cxn modelId="{0BC17BE1-B41B-4CC9-A25A-ED47F8AB9A87}" type="presOf" srcId="{926AC367-4066-4859-A823-6AC6CD67D0E7}" destId="{A780D231-0E7B-4CFE-95C1-62A948422A04}" srcOrd="0" destOrd="0" presId="urn:microsoft.com/office/officeart/2005/8/layout/hierarchy2"/>
    <dgm:cxn modelId="{FBD859C8-B95B-4035-A86C-D2FFE7C1881E}" type="presOf" srcId="{EFD65CEF-D3E1-4744-9D6D-2082E7A313CF}" destId="{1AC8A223-96BD-40BF-B420-F9E4C8C8DF02}" srcOrd="0" destOrd="0" presId="urn:microsoft.com/office/officeart/2005/8/layout/hierarchy2"/>
    <dgm:cxn modelId="{4CFAD66B-94F5-4159-AA9B-78085F3833A6}" type="presOf" srcId="{926AC367-4066-4859-A823-6AC6CD67D0E7}" destId="{FD753B0F-13F3-4207-837E-05D5BBC60D3B}" srcOrd="1" destOrd="0" presId="urn:microsoft.com/office/officeart/2005/8/layout/hierarchy2"/>
    <dgm:cxn modelId="{C8222739-98A7-4D7A-BF44-9F5FA64D282D}" type="presOf" srcId="{B89E700F-774D-442C-94CD-1461303D0D93}" destId="{7C3EEF06-6118-47D2-BCB1-1FFE162380FA}" srcOrd="0" destOrd="0" presId="urn:microsoft.com/office/officeart/2005/8/layout/hierarchy2"/>
    <dgm:cxn modelId="{18CC9F5E-37F9-49FC-BF30-C3179C4ADB9F}" type="presOf" srcId="{E5E78813-CE8E-44B6-ACDB-3AB369EF0051}" destId="{3DFCAE6F-69D8-44C6-96D8-04396CD1A92D}" srcOrd="0" destOrd="0" presId="urn:microsoft.com/office/officeart/2005/8/layout/hierarchy2"/>
    <dgm:cxn modelId="{E79DABCD-EB59-41D2-9D1A-C7ED9DEEADD0}" type="presOf" srcId="{4A49CF25-0C32-4283-B97F-0F9CC1C10893}" destId="{3C4E5712-6E08-424B-AAC7-DA957A162318}" srcOrd="1" destOrd="0" presId="urn:microsoft.com/office/officeart/2005/8/layout/hierarchy2"/>
    <dgm:cxn modelId="{EB4991E6-99D5-4B1A-A931-0CD8208E8B1D}" type="presOf" srcId="{EFD65CEF-D3E1-4744-9D6D-2082E7A313CF}" destId="{893E1326-3E78-49D2-AF0B-5BB810DEAE24}" srcOrd="1" destOrd="0" presId="urn:microsoft.com/office/officeart/2005/8/layout/hierarchy2"/>
    <dgm:cxn modelId="{579D23F3-F38A-44AE-BCD4-72790F89D27D}" type="presOf" srcId="{2B4AE6AD-BC0A-4F43-A46A-BCCA9BD3568C}" destId="{CA4AE0F4-0D0A-497F-A35E-143F9DB235BC}" srcOrd="0" destOrd="0" presId="urn:microsoft.com/office/officeart/2005/8/layout/hierarchy2"/>
    <dgm:cxn modelId="{E710F598-9A15-4EE6-AF19-AD6B33E1B17C}" srcId="{0E12FF49-297A-4311-BDC3-B3CAFC509AB5}" destId="{7AB8995A-8EEF-4716-BB05-638530FEEEB8}" srcOrd="2" destOrd="0" parTransId="{926AC367-4066-4859-A823-6AC6CD67D0E7}" sibTransId="{4BBC0B42-8E7A-4B34-BFA4-F44BD1227F32}"/>
    <dgm:cxn modelId="{7401B5BF-5EF0-41F7-B2FF-A1EE71F3F2F0}" srcId="{8106ECA2-EE2F-49AE-BA87-D0F1B62B6261}" destId="{0E12FF49-297A-4311-BDC3-B3CAFC509AB5}" srcOrd="0" destOrd="0" parTransId="{4A49CF25-0C32-4283-B97F-0F9CC1C10893}" sibTransId="{93024FEB-4D2A-4870-9691-DE2F34E69C78}"/>
    <dgm:cxn modelId="{43887F5F-7261-4F20-9F79-0C28177D770E}" type="presOf" srcId="{DBDB48D8-8461-44DA-811F-10895B383E13}" destId="{10D3941C-019C-4289-BE1A-FFE2950C7175}" srcOrd="1" destOrd="0" presId="urn:microsoft.com/office/officeart/2005/8/layout/hierarchy2"/>
    <dgm:cxn modelId="{CA24F1A3-9E8D-4E44-B942-EADCD668E186}" type="presOf" srcId="{85525BF0-11C5-4477-8BC0-1C61A238E369}" destId="{A10C431D-67AD-4AED-A524-7D5DAEC94635}" srcOrd="0" destOrd="0" presId="urn:microsoft.com/office/officeart/2005/8/layout/hierarchy2"/>
    <dgm:cxn modelId="{527EC9DE-F743-4A0A-BBAD-6AC483AC6F82}" type="presOf" srcId="{00AEAC4E-D963-45EA-A85C-56DDB2EDF2A4}" destId="{6D517780-70C2-4165-96B0-2E032FA36662}" srcOrd="0" destOrd="0" presId="urn:microsoft.com/office/officeart/2005/8/layout/hierarchy2"/>
    <dgm:cxn modelId="{A6228B9C-B230-458D-9AFB-CA2E195DCB8B}" type="presOf" srcId="{0E12FF49-297A-4311-BDC3-B3CAFC509AB5}" destId="{73B3CE85-EFCD-4420-82D9-97678B16785C}" srcOrd="0" destOrd="0" presId="urn:microsoft.com/office/officeart/2005/8/layout/hierarchy2"/>
    <dgm:cxn modelId="{7EFBFA7F-B349-40CC-B19D-EAFEEDA1343B}" srcId="{AFA524AB-527D-4C75-9B7C-BCAE6BFC7A15}" destId="{8106ECA2-EE2F-49AE-BA87-D0F1B62B6261}" srcOrd="0" destOrd="0" parTransId="{DBDB48D8-8461-44DA-811F-10895B383E13}" sibTransId="{FD03455F-769C-45DB-A5BA-FF0CD9E59945}"/>
    <dgm:cxn modelId="{D39DE468-FF4B-41AD-951D-E4EA2E138132}" type="presOf" srcId="{8106ECA2-EE2F-49AE-BA87-D0F1B62B6261}" destId="{EC2BC9BB-1AA0-49E5-8BDF-C4073CDA91BF}" srcOrd="0" destOrd="0" presId="urn:microsoft.com/office/officeart/2005/8/layout/hierarchy2"/>
    <dgm:cxn modelId="{4E960D3B-F4B1-442A-9543-705E61BBD003}" type="presOf" srcId="{E7CF02F9-3598-4927-AC41-2CBA485365C5}" destId="{82D65082-9ECD-4DDD-BAA7-54AD2749C43B}" srcOrd="0" destOrd="0" presId="urn:microsoft.com/office/officeart/2005/8/layout/hierarchy2"/>
    <dgm:cxn modelId="{2EB96AF0-59C7-487D-AF67-EC9518FBA00E}" type="presOf" srcId="{7AB8995A-8EEF-4716-BB05-638530FEEEB8}" destId="{0208078C-3269-488F-92AF-71AD167E3249}" srcOrd="0" destOrd="0" presId="urn:microsoft.com/office/officeart/2005/8/layout/hierarchy2"/>
    <dgm:cxn modelId="{2CBE971F-6804-4D80-BAC9-118B71DA423E}" type="presOf" srcId="{AFA524AB-527D-4C75-9B7C-BCAE6BFC7A15}" destId="{1CE15253-8B40-42E5-AD76-76DB0C3069FC}" srcOrd="0" destOrd="0" presId="urn:microsoft.com/office/officeart/2005/8/layout/hierarchy2"/>
    <dgm:cxn modelId="{E65600FA-0CFA-4A8C-B93D-657E56E0CA3E}" srcId="{E5E78813-CE8E-44B6-ACDB-3AB369EF0051}" destId="{B89E700F-774D-442C-94CD-1461303D0D93}" srcOrd="0" destOrd="0" parTransId="{822F5160-1F7C-4020-9E02-0D36A1F585E5}" sibTransId="{A209267F-2DBC-4315-996F-0D7C5C60C2CA}"/>
    <dgm:cxn modelId="{AAB3A4FE-218D-45D3-AADB-46531D0754C2}" srcId="{B89E700F-774D-442C-94CD-1461303D0D93}" destId="{00AEAC4E-D963-45EA-A85C-56DDB2EDF2A4}" srcOrd="0" destOrd="0" parTransId="{8097FF2B-C31A-4C4D-8BC4-FED3ABD324B1}" sibTransId="{36602B9D-32AD-49B1-AC78-9893B313F82C}"/>
    <dgm:cxn modelId="{B3D14CFD-5BB7-49D2-A62B-5C8CEC48DA6E}" type="presOf" srcId="{4A49CF25-0C32-4283-B97F-0F9CC1C10893}" destId="{10A13F8E-67A3-4AE3-8EA7-2BC3558E4258}" srcOrd="0" destOrd="0" presId="urn:microsoft.com/office/officeart/2005/8/layout/hierarchy2"/>
    <dgm:cxn modelId="{9216C36F-7BA1-493E-AFE5-6AAC23E1D172}" srcId="{00AEAC4E-D963-45EA-A85C-56DDB2EDF2A4}" destId="{AFA524AB-527D-4C75-9B7C-BCAE6BFC7A15}" srcOrd="0" destOrd="0" parTransId="{85525BF0-11C5-4477-8BC0-1C61A238E369}" sibTransId="{2930FAC7-B380-463C-B262-9F4ED19F92BB}"/>
    <dgm:cxn modelId="{016FD846-6596-486B-8ED7-BB72D3BE94D8}" srcId="{0E12FF49-297A-4311-BDC3-B3CAFC509AB5}" destId="{A75BBF70-2C76-4506-8064-F858C94F6BEB}" srcOrd="0" destOrd="0" parTransId="{2B4AE6AD-BC0A-4F43-A46A-BCCA9BD3568C}" sibTransId="{CC2B4AF0-B2C7-4C93-8AA1-17345D057419}"/>
    <dgm:cxn modelId="{5C651BEC-B1B0-4CF0-9F2E-ACD17C8DE1B0}" type="presOf" srcId="{A75BBF70-2C76-4506-8064-F858C94F6BEB}" destId="{529A6D9A-553B-4160-B445-518B64DF7162}" srcOrd="0" destOrd="0" presId="urn:microsoft.com/office/officeart/2005/8/layout/hierarchy2"/>
    <dgm:cxn modelId="{15C65007-2686-48E3-9AF1-49AE82229796}" type="presOf" srcId="{2B4AE6AD-BC0A-4F43-A46A-BCCA9BD3568C}" destId="{9CA62345-4A32-4D34-AE22-7DA7724B7A01}" srcOrd="1" destOrd="0" presId="urn:microsoft.com/office/officeart/2005/8/layout/hierarchy2"/>
    <dgm:cxn modelId="{4891468D-95BD-4D1A-8E5E-4C28AB1613A0}" type="presParOf" srcId="{3DFCAE6F-69D8-44C6-96D8-04396CD1A92D}" destId="{6EA8C17F-79C0-4A20-9386-1BE1D9BEDD26}" srcOrd="0" destOrd="0" presId="urn:microsoft.com/office/officeart/2005/8/layout/hierarchy2"/>
    <dgm:cxn modelId="{81DCA6F6-7324-47C4-8621-5276E1B9A16C}" type="presParOf" srcId="{6EA8C17F-79C0-4A20-9386-1BE1D9BEDD26}" destId="{7C3EEF06-6118-47D2-BCB1-1FFE162380FA}" srcOrd="0" destOrd="0" presId="urn:microsoft.com/office/officeart/2005/8/layout/hierarchy2"/>
    <dgm:cxn modelId="{4B1C8648-0CDE-4753-A5F5-C35944B90295}" type="presParOf" srcId="{6EA8C17F-79C0-4A20-9386-1BE1D9BEDD26}" destId="{253FEB3F-D412-45D0-A4E5-D3A24AAE0033}" srcOrd="1" destOrd="0" presId="urn:microsoft.com/office/officeart/2005/8/layout/hierarchy2"/>
    <dgm:cxn modelId="{24DFAAD3-F22D-4EED-B976-94B21C53DB4E}" type="presParOf" srcId="{253FEB3F-D412-45D0-A4E5-D3A24AAE0033}" destId="{FCF00850-E243-4420-9255-0C6AB2C566EB}" srcOrd="0" destOrd="0" presId="urn:microsoft.com/office/officeart/2005/8/layout/hierarchy2"/>
    <dgm:cxn modelId="{FEC85C98-AE5F-4ED0-895F-F680E29D88A5}" type="presParOf" srcId="{FCF00850-E243-4420-9255-0C6AB2C566EB}" destId="{1F10DF83-95DE-4B55-A7D5-6E288DCFC57A}" srcOrd="0" destOrd="0" presId="urn:microsoft.com/office/officeart/2005/8/layout/hierarchy2"/>
    <dgm:cxn modelId="{2BD3CA4D-F971-4285-BEDA-70A95F554996}" type="presParOf" srcId="{253FEB3F-D412-45D0-A4E5-D3A24AAE0033}" destId="{B71D7941-E0CC-478E-91C2-430E79425BB1}" srcOrd="1" destOrd="0" presId="urn:microsoft.com/office/officeart/2005/8/layout/hierarchy2"/>
    <dgm:cxn modelId="{C865D3FD-7CB7-4F70-87C9-485CC2329F91}" type="presParOf" srcId="{B71D7941-E0CC-478E-91C2-430E79425BB1}" destId="{6D517780-70C2-4165-96B0-2E032FA36662}" srcOrd="0" destOrd="0" presId="urn:microsoft.com/office/officeart/2005/8/layout/hierarchy2"/>
    <dgm:cxn modelId="{763509AF-5C2D-43FF-A0D4-2BD790BFD505}" type="presParOf" srcId="{B71D7941-E0CC-478E-91C2-430E79425BB1}" destId="{6442272D-9704-4F94-8AA4-9AD34AC7CB5A}" srcOrd="1" destOrd="0" presId="urn:microsoft.com/office/officeart/2005/8/layout/hierarchy2"/>
    <dgm:cxn modelId="{CFD4E819-6D18-45E5-9902-0301E95A860E}" type="presParOf" srcId="{6442272D-9704-4F94-8AA4-9AD34AC7CB5A}" destId="{A10C431D-67AD-4AED-A524-7D5DAEC94635}" srcOrd="0" destOrd="0" presId="urn:microsoft.com/office/officeart/2005/8/layout/hierarchy2"/>
    <dgm:cxn modelId="{3AC6CB94-F259-4AE2-9A47-3E8C2E669B0E}" type="presParOf" srcId="{A10C431D-67AD-4AED-A524-7D5DAEC94635}" destId="{1B155B31-4FB1-4AEC-A203-43CFA9C30883}" srcOrd="0" destOrd="0" presId="urn:microsoft.com/office/officeart/2005/8/layout/hierarchy2"/>
    <dgm:cxn modelId="{00A9740E-F3BE-4436-AFEC-F9CC06594B0C}" type="presParOf" srcId="{6442272D-9704-4F94-8AA4-9AD34AC7CB5A}" destId="{071A3774-48DE-4178-8023-7A467A1683FB}" srcOrd="1" destOrd="0" presId="urn:microsoft.com/office/officeart/2005/8/layout/hierarchy2"/>
    <dgm:cxn modelId="{C80E81B0-A324-4F80-AC8E-B61BBD54D526}" type="presParOf" srcId="{071A3774-48DE-4178-8023-7A467A1683FB}" destId="{1CE15253-8B40-42E5-AD76-76DB0C3069FC}" srcOrd="0" destOrd="0" presId="urn:microsoft.com/office/officeart/2005/8/layout/hierarchy2"/>
    <dgm:cxn modelId="{FF230F8D-6F7E-440C-B725-BBBCB5D140E6}" type="presParOf" srcId="{071A3774-48DE-4178-8023-7A467A1683FB}" destId="{D319FEBC-F656-4B77-AE7E-821F56E1BF5F}" srcOrd="1" destOrd="0" presId="urn:microsoft.com/office/officeart/2005/8/layout/hierarchy2"/>
    <dgm:cxn modelId="{B297529F-EEBD-4154-8706-FE2844BCD595}" type="presParOf" srcId="{D319FEBC-F656-4B77-AE7E-821F56E1BF5F}" destId="{95C5661F-7889-414E-9478-F5E3DB29C6F3}" srcOrd="0" destOrd="0" presId="urn:microsoft.com/office/officeart/2005/8/layout/hierarchy2"/>
    <dgm:cxn modelId="{C5B18AB1-7DB8-4E29-93EA-FD329A7A6C70}" type="presParOf" srcId="{95C5661F-7889-414E-9478-F5E3DB29C6F3}" destId="{10D3941C-019C-4289-BE1A-FFE2950C7175}" srcOrd="0" destOrd="0" presId="urn:microsoft.com/office/officeart/2005/8/layout/hierarchy2"/>
    <dgm:cxn modelId="{4F9F67A7-9992-4157-807C-99F79C68DD1A}" type="presParOf" srcId="{D319FEBC-F656-4B77-AE7E-821F56E1BF5F}" destId="{E33EDE9F-6EE3-4E12-B1FE-38BDD9196173}" srcOrd="1" destOrd="0" presId="urn:microsoft.com/office/officeart/2005/8/layout/hierarchy2"/>
    <dgm:cxn modelId="{B11ED95F-4CF0-4593-A0F9-CF1F57B6E105}" type="presParOf" srcId="{E33EDE9F-6EE3-4E12-B1FE-38BDD9196173}" destId="{EC2BC9BB-1AA0-49E5-8BDF-C4073CDA91BF}" srcOrd="0" destOrd="0" presId="urn:microsoft.com/office/officeart/2005/8/layout/hierarchy2"/>
    <dgm:cxn modelId="{323955D8-B9B5-45EB-9C2C-73A6FFBBF164}" type="presParOf" srcId="{E33EDE9F-6EE3-4E12-B1FE-38BDD9196173}" destId="{32F65654-CA31-4B13-AC01-6597797D0F4D}" srcOrd="1" destOrd="0" presId="urn:microsoft.com/office/officeart/2005/8/layout/hierarchy2"/>
    <dgm:cxn modelId="{AA679D9F-F610-4D47-B8AB-6B8E4885F29B}" type="presParOf" srcId="{32F65654-CA31-4B13-AC01-6597797D0F4D}" destId="{10A13F8E-67A3-4AE3-8EA7-2BC3558E4258}" srcOrd="0" destOrd="0" presId="urn:microsoft.com/office/officeart/2005/8/layout/hierarchy2"/>
    <dgm:cxn modelId="{483CF646-FDF6-477A-AC99-29427025DC92}" type="presParOf" srcId="{10A13F8E-67A3-4AE3-8EA7-2BC3558E4258}" destId="{3C4E5712-6E08-424B-AAC7-DA957A162318}" srcOrd="0" destOrd="0" presId="urn:microsoft.com/office/officeart/2005/8/layout/hierarchy2"/>
    <dgm:cxn modelId="{196AE9FB-0366-4B3D-985B-17A3ECC36F83}" type="presParOf" srcId="{32F65654-CA31-4B13-AC01-6597797D0F4D}" destId="{F19CD231-3C28-4BAB-B3FB-CB9F843442D1}" srcOrd="1" destOrd="0" presId="urn:microsoft.com/office/officeart/2005/8/layout/hierarchy2"/>
    <dgm:cxn modelId="{6AA23ED4-9D79-4BDD-896A-333D61A21F29}" type="presParOf" srcId="{F19CD231-3C28-4BAB-B3FB-CB9F843442D1}" destId="{73B3CE85-EFCD-4420-82D9-97678B16785C}" srcOrd="0" destOrd="0" presId="urn:microsoft.com/office/officeart/2005/8/layout/hierarchy2"/>
    <dgm:cxn modelId="{5D9537BB-B8E2-43AC-BDBF-A0307E1313F4}" type="presParOf" srcId="{F19CD231-3C28-4BAB-B3FB-CB9F843442D1}" destId="{BE891105-0022-479D-A757-26D82608C9F1}" srcOrd="1" destOrd="0" presId="urn:microsoft.com/office/officeart/2005/8/layout/hierarchy2"/>
    <dgm:cxn modelId="{DCF17B53-A0C6-4CAC-B74E-B8E2E17622EE}" type="presParOf" srcId="{BE891105-0022-479D-A757-26D82608C9F1}" destId="{CA4AE0F4-0D0A-497F-A35E-143F9DB235BC}" srcOrd="0" destOrd="0" presId="urn:microsoft.com/office/officeart/2005/8/layout/hierarchy2"/>
    <dgm:cxn modelId="{A403F671-EBEF-4EEB-8BEA-E01CAFB31A68}" type="presParOf" srcId="{CA4AE0F4-0D0A-497F-A35E-143F9DB235BC}" destId="{9CA62345-4A32-4D34-AE22-7DA7724B7A01}" srcOrd="0" destOrd="0" presId="urn:microsoft.com/office/officeart/2005/8/layout/hierarchy2"/>
    <dgm:cxn modelId="{5347BB42-E947-4262-AABD-ACB7BA91474B}" type="presParOf" srcId="{BE891105-0022-479D-A757-26D82608C9F1}" destId="{C984FE85-6C3A-4A1D-B09E-052F15BD7EB5}" srcOrd="1" destOrd="0" presId="urn:microsoft.com/office/officeart/2005/8/layout/hierarchy2"/>
    <dgm:cxn modelId="{2F50C321-C6B2-4F4B-955E-7E4FAFEEE2B4}" type="presParOf" srcId="{C984FE85-6C3A-4A1D-B09E-052F15BD7EB5}" destId="{529A6D9A-553B-4160-B445-518B64DF7162}" srcOrd="0" destOrd="0" presId="urn:microsoft.com/office/officeart/2005/8/layout/hierarchy2"/>
    <dgm:cxn modelId="{7543AEFC-01DB-4789-AC9F-2BDF3910998D}" type="presParOf" srcId="{C984FE85-6C3A-4A1D-B09E-052F15BD7EB5}" destId="{B8D2E114-2639-480C-BCDC-20E6204A6FE9}" srcOrd="1" destOrd="0" presId="urn:microsoft.com/office/officeart/2005/8/layout/hierarchy2"/>
    <dgm:cxn modelId="{55BBBD88-F4D8-4E72-8793-56E04ACC41AD}" type="presParOf" srcId="{BE891105-0022-479D-A757-26D82608C9F1}" destId="{1AC8A223-96BD-40BF-B420-F9E4C8C8DF02}" srcOrd="2" destOrd="0" presId="urn:microsoft.com/office/officeart/2005/8/layout/hierarchy2"/>
    <dgm:cxn modelId="{8E00F45D-4E4E-40D1-AC3A-ECD68A0FF2FA}" type="presParOf" srcId="{1AC8A223-96BD-40BF-B420-F9E4C8C8DF02}" destId="{893E1326-3E78-49D2-AF0B-5BB810DEAE24}" srcOrd="0" destOrd="0" presId="urn:microsoft.com/office/officeart/2005/8/layout/hierarchy2"/>
    <dgm:cxn modelId="{B51A3909-8DB7-4A52-B75D-C710107FFEEA}" type="presParOf" srcId="{BE891105-0022-479D-A757-26D82608C9F1}" destId="{9D9C2E15-0CDA-44E1-AE0E-8CDA7FED45E2}" srcOrd="3" destOrd="0" presId="urn:microsoft.com/office/officeart/2005/8/layout/hierarchy2"/>
    <dgm:cxn modelId="{8D76E1BE-C4B2-4904-A089-CE5F8E47A1B3}" type="presParOf" srcId="{9D9C2E15-0CDA-44E1-AE0E-8CDA7FED45E2}" destId="{82D65082-9ECD-4DDD-BAA7-54AD2749C43B}" srcOrd="0" destOrd="0" presId="urn:microsoft.com/office/officeart/2005/8/layout/hierarchy2"/>
    <dgm:cxn modelId="{C871FD08-570B-4C59-930F-F0A75BB63392}" type="presParOf" srcId="{9D9C2E15-0CDA-44E1-AE0E-8CDA7FED45E2}" destId="{3CB0901B-E16E-489B-8708-0F76300DF5C0}" srcOrd="1" destOrd="0" presId="urn:microsoft.com/office/officeart/2005/8/layout/hierarchy2"/>
    <dgm:cxn modelId="{B7300224-AF45-4AA5-8B55-71D154771E7B}" type="presParOf" srcId="{BE891105-0022-479D-A757-26D82608C9F1}" destId="{A780D231-0E7B-4CFE-95C1-62A948422A04}" srcOrd="4" destOrd="0" presId="urn:microsoft.com/office/officeart/2005/8/layout/hierarchy2"/>
    <dgm:cxn modelId="{B4385A2F-DE2C-4D87-BC03-8F1944AD2F29}" type="presParOf" srcId="{A780D231-0E7B-4CFE-95C1-62A948422A04}" destId="{FD753B0F-13F3-4207-837E-05D5BBC60D3B}" srcOrd="0" destOrd="0" presId="urn:microsoft.com/office/officeart/2005/8/layout/hierarchy2"/>
    <dgm:cxn modelId="{49EC7D37-13DA-4AE1-A9B9-68C4617E6778}" type="presParOf" srcId="{BE891105-0022-479D-A757-26D82608C9F1}" destId="{E2A2424C-DE0E-4421-B02D-3A7BEE30AA52}" srcOrd="5" destOrd="0" presId="urn:microsoft.com/office/officeart/2005/8/layout/hierarchy2"/>
    <dgm:cxn modelId="{F27D0C4A-7912-45AF-ACE0-F044E61C4186}" type="presParOf" srcId="{E2A2424C-DE0E-4421-B02D-3A7BEE30AA52}" destId="{0208078C-3269-488F-92AF-71AD167E3249}" srcOrd="0" destOrd="0" presId="urn:microsoft.com/office/officeart/2005/8/layout/hierarchy2"/>
    <dgm:cxn modelId="{33C87F1B-2836-424D-B48F-133454819313}" type="presParOf" srcId="{E2A2424C-DE0E-4421-B02D-3A7BEE30AA52}" destId="{AB4BA32E-4792-495F-9A1B-D0835DC1387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F04E42-713D-434A-BCFC-0B5B0415DF5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497FFF91-5C81-48F8-BA2C-CD24D3903718}">
      <dgm:prSet phldrT="[Texto]"/>
      <dgm:spPr/>
      <dgm:t>
        <a:bodyPr/>
        <a:lstStyle/>
        <a:p>
          <a:r>
            <a:rPr lang="pt-BR" i="1" dirty="0">
              <a:latin typeface="Calibri Light" charset="0"/>
            </a:rPr>
            <a:t> Obtenção dos </a:t>
          </a:r>
          <a:r>
            <a:rPr lang="pt-BR" i="1" dirty="0" err="1">
              <a:latin typeface="Calibri Light" charset="0"/>
            </a:rPr>
            <a:t>tweets</a:t>
          </a:r>
          <a:r>
            <a:rPr lang="pt-BR" dirty="0">
              <a:latin typeface="Calibri Light" charset="0"/>
            </a:rPr>
            <a:t> </a:t>
          </a:r>
        </a:p>
      </dgm:t>
    </dgm:pt>
    <dgm:pt modelId="{DA559060-8E2A-4D80-847E-1239D82874A6}" type="parTrans" cxnId="{1DAB3CFD-FAB0-4587-8624-8CC6AEFEE0BF}">
      <dgm:prSet/>
      <dgm:spPr/>
    </dgm:pt>
    <dgm:pt modelId="{BEC0FACE-2879-4F7D-A47A-AD8B736D9F1B}" type="sibTrans" cxnId="{1DAB3CFD-FAB0-4587-8624-8CC6AEFEE0BF}">
      <dgm:prSet/>
      <dgm:spPr/>
      <dgm:t>
        <a:bodyPr/>
        <a:lstStyle/>
        <a:p>
          <a:endParaRPr lang="pt-BR"/>
        </a:p>
      </dgm:t>
    </dgm:pt>
    <dgm:pt modelId="{443670D5-A73A-41FF-96AC-1EEBB46B6BEB}">
      <dgm:prSet phldrT="[Texto]"/>
      <dgm:spPr/>
      <dgm:t>
        <a:bodyPr/>
        <a:lstStyle/>
        <a:p>
          <a:r>
            <a:rPr lang="pt-BR" dirty="0">
              <a:latin typeface="Calibri Light" charset="0"/>
            </a:rPr>
            <a:t>Tratamento</a:t>
          </a:r>
        </a:p>
      </dgm:t>
    </dgm:pt>
    <dgm:pt modelId="{1C7151D1-E576-4340-8DAE-F691DC256BA8}" type="parTrans" cxnId="{8D9D8FD1-FC86-45B7-AD6C-70394BAC898F}">
      <dgm:prSet/>
      <dgm:spPr/>
    </dgm:pt>
    <dgm:pt modelId="{C16821F9-0DBB-4B2F-AF7B-F70094BF6E9E}" type="sibTrans" cxnId="{8D9D8FD1-FC86-45B7-AD6C-70394BAC898F}">
      <dgm:prSet/>
      <dgm:spPr/>
      <dgm:t>
        <a:bodyPr/>
        <a:lstStyle/>
        <a:p>
          <a:endParaRPr lang="pt-BR"/>
        </a:p>
      </dgm:t>
    </dgm:pt>
    <dgm:pt modelId="{B1BDCB3E-AA4C-4645-8714-84FFA5B2136C}">
      <dgm:prSet phldrT="[Texto]"/>
      <dgm:spPr/>
      <dgm:t>
        <a:bodyPr/>
        <a:lstStyle/>
        <a:p>
          <a:r>
            <a:rPr lang="pt-BR" dirty="0">
              <a:latin typeface="Calibri Light" charset="0"/>
            </a:rPr>
            <a:t> Armazenamento </a:t>
          </a:r>
        </a:p>
      </dgm:t>
    </dgm:pt>
    <dgm:pt modelId="{5B302CB0-F82F-450E-A132-AF0228DED5D7}" type="parTrans" cxnId="{B052349F-A2E2-45C4-92AD-4C144673FA6F}">
      <dgm:prSet/>
      <dgm:spPr/>
    </dgm:pt>
    <dgm:pt modelId="{5B0679CE-A7C5-45A9-9220-47014A60F74D}" type="sibTrans" cxnId="{B052349F-A2E2-45C4-92AD-4C144673FA6F}">
      <dgm:prSet/>
      <dgm:spPr/>
      <dgm:t>
        <a:bodyPr/>
        <a:lstStyle/>
        <a:p>
          <a:endParaRPr lang="pt-BR"/>
        </a:p>
      </dgm:t>
    </dgm:pt>
    <dgm:pt modelId="{C545FB28-BBCB-43FA-BB5C-E7575EF11884}">
      <dgm:prSet phldrT="[Texto]"/>
      <dgm:spPr/>
      <dgm:t>
        <a:bodyPr/>
        <a:lstStyle/>
        <a:p>
          <a:r>
            <a:rPr lang="pt-BR" i="1" dirty="0">
              <a:latin typeface="Calibri Light" charset="0"/>
            </a:rPr>
            <a:t> </a:t>
          </a:r>
          <a:r>
            <a:rPr lang="pt-BR" dirty="0">
              <a:latin typeface="Calibri Light" charset="0"/>
            </a:rPr>
            <a:t>Extração de </a:t>
          </a:r>
          <a:r>
            <a:rPr lang="pt-BR" i="1" dirty="0" err="1">
              <a:latin typeface="Calibri Light" charset="0"/>
            </a:rPr>
            <a:t>hashtags</a:t>
          </a:r>
          <a:r>
            <a:rPr lang="pt-BR" dirty="0">
              <a:latin typeface="Calibri Light" charset="0"/>
            </a:rPr>
            <a:t> </a:t>
          </a:r>
        </a:p>
      </dgm:t>
    </dgm:pt>
    <dgm:pt modelId="{39058A92-2ACD-45B4-A480-7EE449927116}" type="parTrans" cxnId="{7C108495-0C15-4B88-ADBD-5DC2BEE74DA0}">
      <dgm:prSet/>
      <dgm:spPr/>
    </dgm:pt>
    <dgm:pt modelId="{26ADEBF7-44C0-4024-ACCA-E4C970831B85}" type="sibTrans" cxnId="{7C108495-0C15-4B88-ADBD-5DC2BEE74DA0}">
      <dgm:prSet/>
      <dgm:spPr/>
      <dgm:t>
        <a:bodyPr/>
        <a:lstStyle/>
        <a:p>
          <a:endParaRPr lang="pt-BR"/>
        </a:p>
      </dgm:t>
    </dgm:pt>
    <dgm:pt modelId="{3F94B5A8-9D61-4828-A22C-30CE130E0B16}" type="pres">
      <dgm:prSet presAssocID="{51F04E42-713D-434A-BCFC-0B5B0415DF5B}" presName="linearFlow" presStyleCnt="0">
        <dgm:presLayoutVars>
          <dgm:resizeHandles val="exact"/>
        </dgm:presLayoutVars>
      </dgm:prSet>
      <dgm:spPr/>
    </dgm:pt>
    <dgm:pt modelId="{4F896201-19DD-4C04-9CD0-8126571333D1}" type="pres">
      <dgm:prSet presAssocID="{497FFF91-5C81-48F8-BA2C-CD24D390371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8F6C58C-8D41-46F3-955F-DDD96C9A3C3D}" type="pres">
      <dgm:prSet presAssocID="{BEC0FACE-2879-4F7D-A47A-AD8B736D9F1B}" presName="sibTrans" presStyleLbl="sibTrans2D1" presStyleIdx="0" presStyleCnt="3"/>
      <dgm:spPr/>
      <dgm:t>
        <a:bodyPr/>
        <a:lstStyle/>
        <a:p>
          <a:endParaRPr lang="pt-BR"/>
        </a:p>
      </dgm:t>
    </dgm:pt>
    <dgm:pt modelId="{02AB14C0-2A86-4E6C-BF08-6760E06F5286}" type="pres">
      <dgm:prSet presAssocID="{BEC0FACE-2879-4F7D-A47A-AD8B736D9F1B}" presName="connectorText" presStyleLbl="sibTrans2D1" presStyleIdx="0" presStyleCnt="3"/>
      <dgm:spPr/>
      <dgm:t>
        <a:bodyPr/>
        <a:lstStyle/>
        <a:p>
          <a:endParaRPr lang="pt-BR"/>
        </a:p>
      </dgm:t>
    </dgm:pt>
    <dgm:pt modelId="{EC9E84FB-9335-43EB-B211-7BAF4C493D4E}" type="pres">
      <dgm:prSet presAssocID="{C545FB28-BBCB-43FA-BB5C-E7575EF1188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A168C81-F17C-4AD2-86E0-B26BE76E0B4D}" type="pres">
      <dgm:prSet presAssocID="{26ADEBF7-44C0-4024-ACCA-E4C970831B85}" presName="sibTrans" presStyleLbl="sibTrans2D1" presStyleIdx="1" presStyleCnt="3"/>
      <dgm:spPr/>
      <dgm:t>
        <a:bodyPr/>
        <a:lstStyle/>
        <a:p>
          <a:endParaRPr lang="pt-BR"/>
        </a:p>
      </dgm:t>
    </dgm:pt>
    <dgm:pt modelId="{230B9B75-EB01-4EBB-91EE-162D1655BDDB}" type="pres">
      <dgm:prSet presAssocID="{26ADEBF7-44C0-4024-ACCA-E4C970831B85}" presName="connectorText" presStyleLbl="sibTrans2D1" presStyleIdx="1" presStyleCnt="3"/>
      <dgm:spPr/>
      <dgm:t>
        <a:bodyPr/>
        <a:lstStyle/>
        <a:p>
          <a:endParaRPr lang="pt-BR"/>
        </a:p>
      </dgm:t>
    </dgm:pt>
    <dgm:pt modelId="{D9AB515B-6F75-4E42-B2C3-5CD6EDCEEF67}" type="pres">
      <dgm:prSet presAssocID="{B1BDCB3E-AA4C-4645-8714-84FFA5B2136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69237F-97FD-4544-9441-654F92FD2665}" type="pres">
      <dgm:prSet presAssocID="{5B0679CE-A7C5-45A9-9220-47014A60F74D}" presName="sibTrans" presStyleLbl="sibTrans2D1" presStyleIdx="2" presStyleCnt="3"/>
      <dgm:spPr/>
      <dgm:t>
        <a:bodyPr/>
        <a:lstStyle/>
        <a:p>
          <a:endParaRPr lang="pt-BR"/>
        </a:p>
      </dgm:t>
    </dgm:pt>
    <dgm:pt modelId="{A80D7BB8-EC53-4B60-8C96-374EC4F20BF6}" type="pres">
      <dgm:prSet presAssocID="{5B0679CE-A7C5-45A9-9220-47014A60F74D}" presName="connectorText" presStyleLbl="sibTrans2D1" presStyleIdx="2" presStyleCnt="3"/>
      <dgm:spPr/>
      <dgm:t>
        <a:bodyPr/>
        <a:lstStyle/>
        <a:p>
          <a:endParaRPr lang="pt-BR"/>
        </a:p>
      </dgm:t>
    </dgm:pt>
    <dgm:pt modelId="{DA370EF9-FDDE-4AE7-A64D-390A995738EE}" type="pres">
      <dgm:prSet presAssocID="{443670D5-A73A-41FF-96AC-1EEBB46B6BE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DAB3CFD-FAB0-4587-8624-8CC6AEFEE0BF}" srcId="{51F04E42-713D-434A-BCFC-0B5B0415DF5B}" destId="{497FFF91-5C81-48F8-BA2C-CD24D3903718}" srcOrd="0" destOrd="0" parTransId="{DA559060-8E2A-4D80-847E-1239D82874A6}" sibTransId="{BEC0FACE-2879-4F7D-A47A-AD8B736D9F1B}"/>
    <dgm:cxn modelId="{5411F7EC-25AE-4AB7-BF44-181D04FC45CB}" type="presOf" srcId="{51F04E42-713D-434A-BCFC-0B5B0415DF5B}" destId="{3F94B5A8-9D61-4828-A22C-30CE130E0B16}" srcOrd="0" destOrd="0" presId="urn:microsoft.com/office/officeart/2005/8/layout/process2"/>
    <dgm:cxn modelId="{8D9D8FD1-FC86-45B7-AD6C-70394BAC898F}" srcId="{51F04E42-713D-434A-BCFC-0B5B0415DF5B}" destId="{443670D5-A73A-41FF-96AC-1EEBB46B6BEB}" srcOrd="3" destOrd="0" parTransId="{1C7151D1-E576-4340-8DAE-F691DC256BA8}" sibTransId="{C16821F9-0DBB-4B2F-AF7B-F70094BF6E9E}"/>
    <dgm:cxn modelId="{4AD306C1-2792-4FB6-B13C-2BDF7C664D9A}" type="presOf" srcId="{26ADEBF7-44C0-4024-ACCA-E4C970831B85}" destId="{BA168C81-F17C-4AD2-86E0-B26BE76E0B4D}" srcOrd="0" destOrd="0" presId="urn:microsoft.com/office/officeart/2005/8/layout/process2"/>
    <dgm:cxn modelId="{FF600000-729F-420E-89AF-E6173FC56F58}" type="presOf" srcId="{C545FB28-BBCB-43FA-BB5C-E7575EF11884}" destId="{EC9E84FB-9335-43EB-B211-7BAF4C493D4E}" srcOrd="0" destOrd="0" presId="urn:microsoft.com/office/officeart/2005/8/layout/process2"/>
    <dgm:cxn modelId="{7C108495-0C15-4B88-ADBD-5DC2BEE74DA0}" srcId="{51F04E42-713D-434A-BCFC-0B5B0415DF5B}" destId="{C545FB28-BBCB-43FA-BB5C-E7575EF11884}" srcOrd="1" destOrd="0" parTransId="{39058A92-2ACD-45B4-A480-7EE449927116}" sibTransId="{26ADEBF7-44C0-4024-ACCA-E4C970831B85}"/>
    <dgm:cxn modelId="{01884E85-A247-4A73-9DC9-596401A63042}" type="presOf" srcId="{497FFF91-5C81-48F8-BA2C-CD24D3903718}" destId="{4F896201-19DD-4C04-9CD0-8126571333D1}" srcOrd="0" destOrd="0" presId="urn:microsoft.com/office/officeart/2005/8/layout/process2"/>
    <dgm:cxn modelId="{175473CD-E0F6-4DC0-AB0B-D0B0968563D3}" type="presOf" srcId="{B1BDCB3E-AA4C-4645-8714-84FFA5B2136C}" destId="{D9AB515B-6F75-4E42-B2C3-5CD6EDCEEF67}" srcOrd="0" destOrd="0" presId="urn:microsoft.com/office/officeart/2005/8/layout/process2"/>
    <dgm:cxn modelId="{8FA1EC54-159A-4FFB-BDC0-42389A4D0AC7}" type="presOf" srcId="{BEC0FACE-2879-4F7D-A47A-AD8B736D9F1B}" destId="{02AB14C0-2A86-4E6C-BF08-6760E06F5286}" srcOrd="1" destOrd="0" presId="urn:microsoft.com/office/officeart/2005/8/layout/process2"/>
    <dgm:cxn modelId="{B052349F-A2E2-45C4-92AD-4C144673FA6F}" srcId="{51F04E42-713D-434A-BCFC-0B5B0415DF5B}" destId="{B1BDCB3E-AA4C-4645-8714-84FFA5B2136C}" srcOrd="2" destOrd="0" parTransId="{5B302CB0-F82F-450E-A132-AF0228DED5D7}" sibTransId="{5B0679CE-A7C5-45A9-9220-47014A60F74D}"/>
    <dgm:cxn modelId="{E55A3EF1-F5D6-4541-B8B7-58DFBC7B8390}" type="presOf" srcId="{5B0679CE-A7C5-45A9-9220-47014A60F74D}" destId="{A80D7BB8-EC53-4B60-8C96-374EC4F20BF6}" srcOrd="1" destOrd="0" presId="urn:microsoft.com/office/officeart/2005/8/layout/process2"/>
    <dgm:cxn modelId="{3327F07F-629C-4335-8F18-67AEDEE90063}" type="presOf" srcId="{443670D5-A73A-41FF-96AC-1EEBB46B6BEB}" destId="{DA370EF9-FDDE-4AE7-A64D-390A995738EE}" srcOrd="0" destOrd="0" presId="urn:microsoft.com/office/officeart/2005/8/layout/process2"/>
    <dgm:cxn modelId="{EF3CC6D8-2B9A-4806-B606-75BBBA4D4E9C}" type="presOf" srcId="{5B0679CE-A7C5-45A9-9220-47014A60F74D}" destId="{3669237F-97FD-4544-9441-654F92FD2665}" srcOrd="0" destOrd="0" presId="urn:microsoft.com/office/officeart/2005/8/layout/process2"/>
    <dgm:cxn modelId="{E8EE746A-319E-4D71-A1B0-559843CF082E}" type="presOf" srcId="{BEC0FACE-2879-4F7D-A47A-AD8B736D9F1B}" destId="{98F6C58C-8D41-46F3-955F-DDD96C9A3C3D}" srcOrd="0" destOrd="0" presId="urn:microsoft.com/office/officeart/2005/8/layout/process2"/>
    <dgm:cxn modelId="{9A0338DB-0950-4EED-B24E-B8B752529AF5}" type="presOf" srcId="{26ADEBF7-44C0-4024-ACCA-E4C970831B85}" destId="{230B9B75-EB01-4EBB-91EE-162D1655BDDB}" srcOrd="1" destOrd="0" presId="urn:microsoft.com/office/officeart/2005/8/layout/process2"/>
    <dgm:cxn modelId="{CA75DF8B-3825-474F-B411-D59B0224AF7C}" type="presParOf" srcId="{3F94B5A8-9D61-4828-A22C-30CE130E0B16}" destId="{4F896201-19DD-4C04-9CD0-8126571333D1}" srcOrd="0" destOrd="0" presId="urn:microsoft.com/office/officeart/2005/8/layout/process2"/>
    <dgm:cxn modelId="{02F2EE36-3FA9-413F-8D13-A806DA7237E8}" type="presParOf" srcId="{3F94B5A8-9D61-4828-A22C-30CE130E0B16}" destId="{98F6C58C-8D41-46F3-955F-DDD96C9A3C3D}" srcOrd="1" destOrd="0" presId="urn:microsoft.com/office/officeart/2005/8/layout/process2"/>
    <dgm:cxn modelId="{A1F01DD1-6AB2-40AA-AA2E-527516C25AFA}" type="presParOf" srcId="{98F6C58C-8D41-46F3-955F-DDD96C9A3C3D}" destId="{02AB14C0-2A86-4E6C-BF08-6760E06F5286}" srcOrd="0" destOrd="0" presId="urn:microsoft.com/office/officeart/2005/8/layout/process2"/>
    <dgm:cxn modelId="{9CC1E569-9982-4E0A-AF5D-C1D591F6C72A}" type="presParOf" srcId="{3F94B5A8-9D61-4828-A22C-30CE130E0B16}" destId="{EC9E84FB-9335-43EB-B211-7BAF4C493D4E}" srcOrd="2" destOrd="0" presId="urn:microsoft.com/office/officeart/2005/8/layout/process2"/>
    <dgm:cxn modelId="{03FB0ECB-F1CB-479E-A1F0-DEC6F1A95A42}" type="presParOf" srcId="{3F94B5A8-9D61-4828-A22C-30CE130E0B16}" destId="{BA168C81-F17C-4AD2-86E0-B26BE76E0B4D}" srcOrd="3" destOrd="0" presId="urn:microsoft.com/office/officeart/2005/8/layout/process2"/>
    <dgm:cxn modelId="{0E611DD9-0A27-4455-A030-732ADD5A1B0B}" type="presParOf" srcId="{BA168C81-F17C-4AD2-86E0-B26BE76E0B4D}" destId="{230B9B75-EB01-4EBB-91EE-162D1655BDDB}" srcOrd="0" destOrd="0" presId="urn:microsoft.com/office/officeart/2005/8/layout/process2"/>
    <dgm:cxn modelId="{EC811A0E-CDD5-4D54-917F-AE748E0834D1}" type="presParOf" srcId="{3F94B5A8-9D61-4828-A22C-30CE130E0B16}" destId="{D9AB515B-6F75-4E42-B2C3-5CD6EDCEEF67}" srcOrd="4" destOrd="0" presId="urn:microsoft.com/office/officeart/2005/8/layout/process2"/>
    <dgm:cxn modelId="{B6FA5E23-5D80-4589-847B-4ABC48B61178}" type="presParOf" srcId="{3F94B5A8-9D61-4828-A22C-30CE130E0B16}" destId="{3669237F-97FD-4544-9441-654F92FD2665}" srcOrd="5" destOrd="0" presId="urn:microsoft.com/office/officeart/2005/8/layout/process2"/>
    <dgm:cxn modelId="{AC2DEBD7-EC07-4F5A-B922-C211BB6E0B51}" type="presParOf" srcId="{3669237F-97FD-4544-9441-654F92FD2665}" destId="{A80D7BB8-EC53-4B60-8C96-374EC4F20BF6}" srcOrd="0" destOrd="0" presId="urn:microsoft.com/office/officeart/2005/8/layout/process2"/>
    <dgm:cxn modelId="{7170DD52-80EF-4217-B991-226EAF5106C7}" type="presParOf" srcId="{3F94B5A8-9D61-4828-A22C-30CE130E0B16}" destId="{DA370EF9-FDDE-4AE7-A64D-390A995738E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EEF06-6118-47D2-BCB1-1FFE162380FA}">
      <dsp:nvSpPr>
        <dsp:cNvPr id="0" name=""/>
        <dsp:cNvSpPr/>
      </dsp:nvSpPr>
      <dsp:spPr>
        <a:xfrm>
          <a:off x="1584" y="2691103"/>
          <a:ext cx="1340195" cy="670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>
              <a:latin typeface="Calibri Light" charset="0"/>
            </a:rPr>
            <a:t> Obtenção dos </a:t>
          </a:r>
          <a:r>
            <a:rPr lang="pt-BR" sz="1400" i="1" kern="1200" dirty="0" err="1">
              <a:latin typeface="Calibri Light" charset="0"/>
            </a:rPr>
            <a:t>tweets</a:t>
          </a:r>
          <a:endParaRPr lang="pt-BR" sz="1400" kern="1200" dirty="0">
            <a:latin typeface="Calibri Light" charset="0"/>
          </a:endParaRPr>
        </a:p>
      </dsp:txBody>
      <dsp:txXfrm>
        <a:off x="21210" y="2710729"/>
        <a:ext cx="1300943" cy="630845"/>
      </dsp:txXfrm>
    </dsp:sp>
    <dsp:sp modelId="{FCF00850-E243-4420-9255-0C6AB2C566EB}">
      <dsp:nvSpPr>
        <dsp:cNvPr id="0" name=""/>
        <dsp:cNvSpPr/>
      </dsp:nvSpPr>
      <dsp:spPr>
        <a:xfrm>
          <a:off x="1341779" y="3016187"/>
          <a:ext cx="536078" cy="19929"/>
        </a:xfrm>
        <a:custGeom>
          <a:avLst/>
          <a:gdLst/>
          <a:ahLst/>
          <a:cxnLst/>
          <a:rect l="0" t="0" r="0" b="0"/>
          <a:pathLst>
            <a:path>
              <a:moveTo>
                <a:pt x="0" y="9964"/>
              </a:moveTo>
              <a:lnTo>
                <a:pt x="536078" y="99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1596416" y="3012750"/>
        <a:ext cx="26803" cy="26803"/>
      </dsp:txXfrm>
    </dsp:sp>
    <dsp:sp modelId="{6D517780-70C2-4165-96B0-2E032FA36662}">
      <dsp:nvSpPr>
        <dsp:cNvPr id="0" name=""/>
        <dsp:cNvSpPr/>
      </dsp:nvSpPr>
      <dsp:spPr>
        <a:xfrm>
          <a:off x="1877857" y="2691103"/>
          <a:ext cx="1340195" cy="670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>
              <a:latin typeface="Calibri Light" charset="0"/>
            </a:rPr>
            <a:t>Extração das </a:t>
          </a:r>
          <a:r>
            <a:rPr lang="pt-BR" sz="1400" i="1" kern="1200" dirty="0" err="1">
              <a:latin typeface="Calibri Light" charset="0"/>
            </a:rPr>
            <a:t>hashtags</a:t>
          </a:r>
          <a:r>
            <a:rPr lang="pt-BR" sz="1400" kern="1200" dirty="0">
              <a:latin typeface="Calibri Light" charset="0"/>
            </a:rPr>
            <a:t> </a:t>
          </a:r>
        </a:p>
      </dsp:txBody>
      <dsp:txXfrm>
        <a:off x="1897483" y="2710729"/>
        <a:ext cx="1300943" cy="630845"/>
      </dsp:txXfrm>
    </dsp:sp>
    <dsp:sp modelId="{A10C431D-67AD-4AED-A524-7D5DAEC94635}">
      <dsp:nvSpPr>
        <dsp:cNvPr id="0" name=""/>
        <dsp:cNvSpPr/>
      </dsp:nvSpPr>
      <dsp:spPr>
        <a:xfrm>
          <a:off x="3218053" y="3016187"/>
          <a:ext cx="536078" cy="19929"/>
        </a:xfrm>
        <a:custGeom>
          <a:avLst/>
          <a:gdLst/>
          <a:ahLst/>
          <a:cxnLst/>
          <a:rect l="0" t="0" r="0" b="0"/>
          <a:pathLst>
            <a:path>
              <a:moveTo>
                <a:pt x="0" y="9964"/>
              </a:moveTo>
              <a:lnTo>
                <a:pt x="536078" y="99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472690" y="3012750"/>
        <a:ext cx="26803" cy="26803"/>
      </dsp:txXfrm>
    </dsp:sp>
    <dsp:sp modelId="{1CE15253-8B40-42E5-AD76-76DB0C3069FC}">
      <dsp:nvSpPr>
        <dsp:cNvPr id="0" name=""/>
        <dsp:cNvSpPr/>
      </dsp:nvSpPr>
      <dsp:spPr>
        <a:xfrm>
          <a:off x="3754131" y="2691103"/>
          <a:ext cx="1548448" cy="670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>
              <a:latin typeface="Calibri Light" charset="0"/>
            </a:rPr>
            <a:t>Tratamento básico e  armazenamento</a:t>
          </a:r>
          <a:endParaRPr lang="pt-BR" sz="1400" kern="1200" dirty="0">
            <a:latin typeface="Calibri Light" charset="0"/>
          </a:endParaRPr>
        </a:p>
      </dsp:txBody>
      <dsp:txXfrm>
        <a:off x="3773757" y="2710729"/>
        <a:ext cx="1509196" cy="630845"/>
      </dsp:txXfrm>
    </dsp:sp>
    <dsp:sp modelId="{95C5661F-7889-414E-9478-F5E3DB29C6F3}">
      <dsp:nvSpPr>
        <dsp:cNvPr id="0" name=""/>
        <dsp:cNvSpPr/>
      </dsp:nvSpPr>
      <dsp:spPr>
        <a:xfrm>
          <a:off x="5302579" y="3016187"/>
          <a:ext cx="536078" cy="19929"/>
        </a:xfrm>
        <a:custGeom>
          <a:avLst/>
          <a:gdLst/>
          <a:ahLst/>
          <a:cxnLst/>
          <a:rect l="0" t="0" r="0" b="0"/>
          <a:pathLst>
            <a:path>
              <a:moveTo>
                <a:pt x="0" y="9964"/>
              </a:moveTo>
              <a:lnTo>
                <a:pt x="536078" y="99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5557216" y="3012750"/>
        <a:ext cx="26803" cy="26803"/>
      </dsp:txXfrm>
    </dsp:sp>
    <dsp:sp modelId="{EC2BC9BB-1AA0-49E5-8BDF-C4073CDA91BF}">
      <dsp:nvSpPr>
        <dsp:cNvPr id="0" name=""/>
        <dsp:cNvSpPr/>
      </dsp:nvSpPr>
      <dsp:spPr>
        <a:xfrm>
          <a:off x="5838657" y="2691103"/>
          <a:ext cx="1340195" cy="670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>
              <a:latin typeface="Calibri Light" charset="0"/>
            </a:rPr>
            <a:t> </a:t>
          </a:r>
          <a:r>
            <a:rPr lang="pt-BR" sz="1400" kern="1200" dirty="0" smtClean="0">
              <a:latin typeface="Calibri Light" charset="0"/>
            </a:rPr>
            <a:t>Tratamento avançado </a:t>
          </a:r>
          <a:endParaRPr lang="pt-BR" sz="1400" kern="1200" dirty="0">
            <a:latin typeface="Calibri Light" charset="0"/>
          </a:endParaRPr>
        </a:p>
      </dsp:txBody>
      <dsp:txXfrm>
        <a:off x="5858283" y="2710729"/>
        <a:ext cx="1300943" cy="630845"/>
      </dsp:txXfrm>
    </dsp:sp>
    <dsp:sp modelId="{10A13F8E-67A3-4AE3-8EA7-2BC3558E4258}">
      <dsp:nvSpPr>
        <dsp:cNvPr id="0" name=""/>
        <dsp:cNvSpPr/>
      </dsp:nvSpPr>
      <dsp:spPr>
        <a:xfrm>
          <a:off x="7178852" y="3016187"/>
          <a:ext cx="536078" cy="19929"/>
        </a:xfrm>
        <a:custGeom>
          <a:avLst/>
          <a:gdLst/>
          <a:ahLst/>
          <a:cxnLst/>
          <a:rect l="0" t="0" r="0" b="0"/>
          <a:pathLst>
            <a:path>
              <a:moveTo>
                <a:pt x="0" y="9964"/>
              </a:moveTo>
              <a:lnTo>
                <a:pt x="536078" y="99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7433489" y="3012750"/>
        <a:ext cx="26803" cy="26803"/>
      </dsp:txXfrm>
    </dsp:sp>
    <dsp:sp modelId="{73B3CE85-EFCD-4420-82D9-97678B16785C}">
      <dsp:nvSpPr>
        <dsp:cNvPr id="0" name=""/>
        <dsp:cNvSpPr/>
      </dsp:nvSpPr>
      <dsp:spPr>
        <a:xfrm>
          <a:off x="7714930" y="2691103"/>
          <a:ext cx="1340195" cy="670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>
              <a:latin typeface="Calibri Light" charset="0"/>
            </a:rPr>
            <a:t> Seleção dos dados </a:t>
          </a:r>
          <a:endParaRPr lang="pt-BR" sz="1400" kern="1200" dirty="0"/>
        </a:p>
      </dsp:txBody>
      <dsp:txXfrm>
        <a:off x="7734556" y="2710729"/>
        <a:ext cx="1300943" cy="630845"/>
      </dsp:txXfrm>
    </dsp:sp>
    <dsp:sp modelId="{CA4AE0F4-0D0A-497F-A35E-143F9DB235BC}">
      <dsp:nvSpPr>
        <dsp:cNvPr id="0" name=""/>
        <dsp:cNvSpPr/>
      </dsp:nvSpPr>
      <dsp:spPr>
        <a:xfrm rot="18289469">
          <a:off x="8853797" y="2630881"/>
          <a:ext cx="938734" cy="19929"/>
        </a:xfrm>
        <a:custGeom>
          <a:avLst/>
          <a:gdLst/>
          <a:ahLst/>
          <a:cxnLst/>
          <a:rect l="0" t="0" r="0" b="0"/>
          <a:pathLst>
            <a:path>
              <a:moveTo>
                <a:pt x="0" y="9964"/>
              </a:moveTo>
              <a:lnTo>
                <a:pt x="938734" y="99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9299696" y="2617377"/>
        <a:ext cx="46936" cy="46936"/>
      </dsp:txXfrm>
    </dsp:sp>
    <dsp:sp modelId="{529A6D9A-553B-4160-B445-518B64DF7162}">
      <dsp:nvSpPr>
        <dsp:cNvPr id="0" name=""/>
        <dsp:cNvSpPr/>
      </dsp:nvSpPr>
      <dsp:spPr>
        <a:xfrm>
          <a:off x="9591204" y="1920490"/>
          <a:ext cx="1340195" cy="670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>
              <a:latin typeface="Calibri Light" charset="0"/>
            </a:rPr>
            <a:t> Gráfico de frequências</a:t>
          </a:r>
        </a:p>
      </dsp:txBody>
      <dsp:txXfrm>
        <a:off x="9610830" y="1940116"/>
        <a:ext cx="1300943" cy="630845"/>
      </dsp:txXfrm>
    </dsp:sp>
    <dsp:sp modelId="{1AC8A223-96BD-40BF-B420-F9E4C8C8DF02}">
      <dsp:nvSpPr>
        <dsp:cNvPr id="0" name=""/>
        <dsp:cNvSpPr/>
      </dsp:nvSpPr>
      <dsp:spPr>
        <a:xfrm>
          <a:off x="9055126" y="3016187"/>
          <a:ext cx="536078" cy="19929"/>
        </a:xfrm>
        <a:custGeom>
          <a:avLst/>
          <a:gdLst/>
          <a:ahLst/>
          <a:cxnLst/>
          <a:rect l="0" t="0" r="0" b="0"/>
          <a:pathLst>
            <a:path>
              <a:moveTo>
                <a:pt x="0" y="9964"/>
              </a:moveTo>
              <a:lnTo>
                <a:pt x="536078" y="99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9309763" y="3012750"/>
        <a:ext cx="26803" cy="26803"/>
      </dsp:txXfrm>
    </dsp:sp>
    <dsp:sp modelId="{82D65082-9ECD-4DDD-BAA7-54AD2749C43B}">
      <dsp:nvSpPr>
        <dsp:cNvPr id="0" name=""/>
        <dsp:cNvSpPr/>
      </dsp:nvSpPr>
      <dsp:spPr>
        <a:xfrm>
          <a:off x="9591204" y="2691103"/>
          <a:ext cx="1340195" cy="670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>
              <a:latin typeface="Calibri Light" charset="0"/>
            </a:rPr>
            <a:t> Matriz de </a:t>
          </a:r>
          <a:r>
            <a:rPr lang="pt-BR" sz="1400" kern="1200" dirty="0" err="1">
              <a:latin typeface="Calibri Light" charset="0"/>
            </a:rPr>
            <a:t>Coocorrência</a:t>
          </a:r>
          <a:endParaRPr lang="pt-BR" sz="1400" kern="1200" dirty="0">
            <a:latin typeface="Calibri Light" charset="0"/>
          </a:endParaRPr>
        </a:p>
      </dsp:txBody>
      <dsp:txXfrm>
        <a:off x="9610830" y="2710729"/>
        <a:ext cx="1300943" cy="630845"/>
      </dsp:txXfrm>
    </dsp:sp>
    <dsp:sp modelId="{A780D231-0E7B-4CFE-95C1-62A948422A04}">
      <dsp:nvSpPr>
        <dsp:cNvPr id="0" name=""/>
        <dsp:cNvSpPr/>
      </dsp:nvSpPr>
      <dsp:spPr>
        <a:xfrm rot="3310531">
          <a:off x="8853797" y="3401493"/>
          <a:ext cx="938734" cy="19929"/>
        </a:xfrm>
        <a:custGeom>
          <a:avLst/>
          <a:gdLst/>
          <a:ahLst/>
          <a:cxnLst/>
          <a:rect l="0" t="0" r="0" b="0"/>
          <a:pathLst>
            <a:path>
              <a:moveTo>
                <a:pt x="0" y="9964"/>
              </a:moveTo>
              <a:lnTo>
                <a:pt x="938734" y="99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9299696" y="3387989"/>
        <a:ext cx="46936" cy="46936"/>
      </dsp:txXfrm>
    </dsp:sp>
    <dsp:sp modelId="{0208078C-3269-488F-92AF-71AD167E3249}">
      <dsp:nvSpPr>
        <dsp:cNvPr id="0" name=""/>
        <dsp:cNvSpPr/>
      </dsp:nvSpPr>
      <dsp:spPr>
        <a:xfrm>
          <a:off x="9591204" y="3461715"/>
          <a:ext cx="1340195" cy="6700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>
              <a:latin typeface="Calibri Light" charset="0"/>
            </a:rPr>
            <a:t>Regra de Associação</a:t>
          </a:r>
          <a:endParaRPr lang="pt-BR" sz="1400" kern="1200" dirty="0"/>
        </a:p>
      </dsp:txBody>
      <dsp:txXfrm>
        <a:off x="9610830" y="3481341"/>
        <a:ext cx="1300943" cy="630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AEEE4-9D24-4948-A342-3E68E24D2DBC}" type="datetimeFigureOut">
              <a:rPr lang="pt-BR"/>
              <a:t>14/03/2016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D19B5-00A4-4919-8F93-CBF81F452598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29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8250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546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084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917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3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536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2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23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507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534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761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388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185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148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538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217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599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137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038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258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1757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394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055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540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3279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264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9678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81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919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616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165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39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783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D19B5-00A4-4919-8F93-CBF81F452598}" type="slidenum">
              <a:rPr lang="pt-BR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90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14.03.2016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15681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Calibri Light" charset="0"/>
              </a:rPr>
              <a:t/>
            </a:r>
            <a:br>
              <a:rPr lang="pt-BR" dirty="0">
                <a:latin typeface="Calibri Light" charset="0"/>
              </a:rPr>
            </a:br>
            <a:r>
              <a:rPr lang="pt-BR" dirty="0">
                <a:latin typeface="Calibri Light" charset="0"/>
              </a:rPr>
              <a:t/>
            </a:r>
            <a:br>
              <a:rPr lang="pt-BR" dirty="0">
                <a:latin typeface="Calibri Light" charset="0"/>
              </a:rPr>
            </a:br>
            <a:r>
              <a:rPr lang="pt-BR" dirty="0">
                <a:latin typeface="Calibri Light" charset="0"/>
              </a:rPr>
              <a:t/>
            </a:r>
            <a:br>
              <a:rPr lang="pt-BR" dirty="0">
                <a:latin typeface="Calibri Light" charset="0"/>
              </a:rPr>
            </a:br>
            <a:r>
              <a:rPr lang="pt-BR" dirty="0">
                <a:latin typeface="Calibri Light" charset="0"/>
              </a:rPr>
              <a:t>Uma ferramenta de análise de padrões</a:t>
            </a:r>
            <a:br>
              <a:rPr lang="pt-BR" dirty="0">
                <a:latin typeface="Calibri Light" charset="0"/>
              </a:rPr>
            </a:br>
            <a:r>
              <a:rPr lang="de-DE" dirty="0" err="1">
                <a:latin typeface="Calibri Light" charset="0"/>
              </a:rPr>
              <a:t>em</a:t>
            </a:r>
            <a:r>
              <a:rPr lang="de-DE" dirty="0">
                <a:latin typeface="Calibri Light" charset="0"/>
              </a:rPr>
              <a:t> </a:t>
            </a:r>
            <a:r>
              <a:rPr lang="de-DE" i="1" dirty="0" err="1">
                <a:latin typeface="Calibri Light" charset="0"/>
              </a:rPr>
              <a:t>hashtags</a:t>
            </a:r>
            <a:r>
              <a:rPr lang="de-DE" dirty="0">
                <a:latin typeface="Calibri Light" charset="0"/>
              </a:rPr>
              <a:t> </a:t>
            </a:r>
            <a:r>
              <a:rPr lang="de-DE" dirty="0" err="1">
                <a:latin typeface="Calibri Light" charset="0"/>
              </a:rPr>
              <a:t>no</a:t>
            </a:r>
            <a:r>
              <a:rPr lang="de-DE" dirty="0">
                <a:latin typeface="Calibri Light" charset="0"/>
              </a:rPr>
              <a:t> Twitter</a:t>
            </a:r>
            <a:endParaRPr lang="pt-BR" dirty="0">
              <a:latin typeface="Calibri Light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579015"/>
            <a:ext cx="9144000" cy="1655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r"/>
            <a:endParaRPr lang="pt-BR" dirty="0"/>
          </a:p>
          <a:p>
            <a:pPr algn="r"/>
            <a:r>
              <a:rPr lang="de-DE" dirty="0" err="1"/>
              <a:t>Autores</a:t>
            </a:r>
            <a:r>
              <a:rPr lang="de-DE" dirty="0"/>
              <a:t>: Michel Dias de </a:t>
            </a:r>
            <a:r>
              <a:rPr lang="de-DE" dirty="0" err="1"/>
              <a:t>Arruda</a:t>
            </a:r>
            <a:r>
              <a:rPr lang="de-DE" dirty="0"/>
              <a:t> e Rafael Oliveira Costa</a:t>
            </a:r>
          </a:p>
          <a:p>
            <a:pPr algn="r"/>
            <a:r>
              <a:rPr lang="de-DE" dirty="0" err="1"/>
              <a:t>Orientador</a:t>
            </a:r>
            <a:r>
              <a:rPr lang="de-DE" dirty="0"/>
              <a:t>: Prof. Carlos Eduardo R. Mello, Ph.D.</a:t>
            </a:r>
          </a:p>
          <a:p>
            <a:pPr algn="r"/>
            <a:r>
              <a:rPr lang="de-DE" dirty="0" err="1"/>
              <a:t>Fevereiro</a:t>
            </a:r>
            <a:r>
              <a:rPr lang="de-DE" dirty="0"/>
              <a:t>, 2016</a:t>
            </a:r>
            <a:endParaRPr lang="pt-BR" dirty="0"/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1524000" y="4501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pt-BR" dirty="0"/>
          </a:p>
          <a:p>
            <a:pPr algn="r"/>
            <a:r>
              <a:rPr lang="de-DE" dirty="0" err="1"/>
              <a:t>Universidade</a:t>
            </a:r>
            <a:r>
              <a:rPr lang="de-DE" dirty="0"/>
              <a:t> Federal Rural do Rio de Janeiro</a:t>
            </a:r>
            <a:endParaRPr lang="pt-BR" dirty="0"/>
          </a:p>
          <a:p>
            <a:pPr algn="r"/>
            <a:r>
              <a:rPr lang="de-DE" dirty="0" err="1"/>
              <a:t>Instituto</a:t>
            </a:r>
            <a:r>
              <a:rPr lang="de-DE" dirty="0"/>
              <a:t> </a:t>
            </a:r>
            <a:r>
              <a:rPr lang="de-DE" dirty="0" err="1"/>
              <a:t>Multidisciplinar</a:t>
            </a:r>
            <a:endParaRPr lang="de-DE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589" y="416651"/>
            <a:ext cx="1416028" cy="17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err="1"/>
              <a:t>TrendsMap</a:t>
            </a:r>
            <a:endParaRPr lang="pt-BR" dirty="0"/>
          </a:p>
          <a:p>
            <a:pPr lvl="1"/>
            <a:r>
              <a:rPr lang="pt-BR" dirty="0"/>
              <a:t>Separação por região</a:t>
            </a:r>
          </a:p>
          <a:p>
            <a:pPr lvl="1"/>
            <a:r>
              <a:rPr lang="pt-BR" dirty="0"/>
              <a:t>Visualização em mapa</a:t>
            </a:r>
          </a:p>
          <a:p>
            <a:pPr lvl="1"/>
            <a:r>
              <a:rPr lang="pt-BR" dirty="0"/>
              <a:t>Necessário </a:t>
            </a:r>
            <a:r>
              <a:rPr lang="pt-BR" dirty="0" err="1"/>
              <a:t>Login</a:t>
            </a:r>
            <a:endParaRPr lang="pt-BR" dirty="0"/>
          </a:p>
          <a:p>
            <a:pPr lvl="1"/>
            <a:r>
              <a:rPr lang="pt-BR"/>
              <a:t>API</a:t>
            </a:r>
            <a:endParaRPr lang="pt-BR" dirty="0"/>
          </a:p>
        </p:txBody>
      </p:sp>
      <p:pic>
        <p:nvPicPr>
          <p:cNvPr id="4" name="Imagem 3" descr="figura-2-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87" y="2496100"/>
            <a:ext cx="5372280" cy="301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0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8934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err="1"/>
              <a:t>TagBoard</a:t>
            </a:r>
            <a:endParaRPr lang="pt-BR" dirty="0"/>
          </a:p>
          <a:p>
            <a:pPr lvl="1"/>
            <a:r>
              <a:rPr lang="pt-BR" dirty="0"/>
              <a:t>Outras plataformas além do </a:t>
            </a:r>
            <a:r>
              <a:rPr lang="pt-BR" dirty="0" err="1"/>
              <a:t>Twitter</a:t>
            </a:r>
            <a:endParaRPr lang="pt-BR" dirty="0"/>
          </a:p>
          <a:p>
            <a:pPr lvl="1"/>
            <a:r>
              <a:rPr lang="pt-BR" dirty="0"/>
              <a:t>Análise de sentimentos</a:t>
            </a:r>
          </a:p>
          <a:p>
            <a:pPr lvl="1"/>
            <a:endParaRPr lang="pt-BR" dirty="0"/>
          </a:p>
        </p:txBody>
      </p:sp>
      <p:pic>
        <p:nvPicPr>
          <p:cNvPr id="4" name="Imagem 3" descr="figura-2-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340" y="1749851"/>
            <a:ext cx="4135259" cy="2209915"/>
          </a:xfrm>
          <a:prstGeom prst="rect">
            <a:avLst/>
          </a:prstGeom>
        </p:spPr>
      </p:pic>
      <p:pic>
        <p:nvPicPr>
          <p:cNvPr id="5" name="Imagem 4" descr="figura-2-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533" y="4024126"/>
            <a:ext cx="4237144" cy="240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4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5785" y="1488277"/>
            <a:ext cx="6093227" cy="4960487"/>
          </a:xfrm>
        </p:spPr>
      </p:pic>
    </p:spTree>
    <p:extLst>
      <p:ext uri="{BB962C8B-B14F-4D97-AF65-F5344CB8AC3E}">
        <p14:creationId xmlns:p14="http://schemas.microsoft.com/office/powerpoint/2010/main" val="4282870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Geral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/>
              <a:t>Foram criados Workflows para as seguintes etapas:</a:t>
            </a: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4243927324"/>
              </p:ext>
            </p:extLst>
          </p:nvPr>
        </p:nvGraphicFramePr>
        <p:xfrm>
          <a:off x="626405" y="871103"/>
          <a:ext cx="10932984" cy="6052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080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C3EEF06-6118-47D2-BCB1-1FFE16238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CF00850-E243-4420-9255-0C6AB2C566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D517780-70C2-4165-96B0-2E032FA366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10C431D-67AD-4AED-A524-7D5DAEC946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CE15253-8B40-42E5-AD76-76DB0C306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5C5661F-7889-414E-9478-F5E3DB29C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C2BC9BB-1AA0-49E5-8BDF-C4073CDA91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0A13F8E-67A3-4AE3-8EA7-2BC3558E4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3B3CE85-EFCD-4420-82D9-97678B167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A4AE0F4-0D0A-497F-A35E-143F9DB235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29A6D9A-553B-4160-B445-518B64DF71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AC8A223-96BD-40BF-B420-F9E4C8C8D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2D65082-9ECD-4DDD-BAA7-54AD2749C4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780D231-0E7B-4CFE-95C1-62A948422A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08078C-3269-488F-92AF-71AD167E32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 Light" charset="0"/>
              </a:rPr>
              <a:t>Ferramenta </a:t>
            </a:r>
            <a:r>
              <a:rPr lang="pt-BR" dirty="0" err="1">
                <a:latin typeface="Calibri Light" charset="0"/>
              </a:rPr>
              <a:t>Knime</a:t>
            </a:r>
            <a:endParaRPr lang="pt-BR" dirty="0">
              <a:latin typeface="Calibri Light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Open-</a:t>
            </a:r>
            <a:r>
              <a:rPr lang="pt-BR" dirty="0" err="1"/>
              <a:t>Source</a:t>
            </a:r>
            <a:endParaRPr lang="pt-BR" dirty="0"/>
          </a:p>
          <a:p>
            <a:r>
              <a:rPr lang="pt-BR" dirty="0"/>
              <a:t>Desenvolvida pela Universidade de </a:t>
            </a:r>
            <a:r>
              <a:rPr lang="pt-BR" dirty="0" err="1"/>
              <a:t>Konstanz</a:t>
            </a:r>
            <a:r>
              <a:rPr lang="pt-BR" dirty="0"/>
              <a:t>, 2004</a:t>
            </a:r>
          </a:p>
          <a:p>
            <a:r>
              <a:rPr lang="pt-BR" dirty="0"/>
              <a:t>Análise de Dados</a:t>
            </a:r>
          </a:p>
          <a:p>
            <a:r>
              <a:rPr lang="pt-BR" dirty="0"/>
              <a:t>Elaboração de Relatórios</a:t>
            </a:r>
          </a:p>
          <a:p>
            <a:r>
              <a:rPr lang="pt-BR" dirty="0"/>
              <a:t>Integração de Plataformas</a:t>
            </a:r>
          </a:p>
        </p:txBody>
      </p:sp>
    </p:spTree>
    <p:extLst>
      <p:ext uri="{BB962C8B-B14F-4D97-AF65-F5344CB8AC3E}">
        <p14:creationId xmlns:p14="http://schemas.microsoft.com/office/powerpoint/2010/main" val="422707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920661"/>
            <a:ext cx="3782994" cy="1325563"/>
          </a:xfrm>
        </p:spPr>
        <p:txBody>
          <a:bodyPr>
            <a:normAutofit fontScale="90000"/>
          </a:bodyPr>
          <a:lstStyle/>
          <a:p>
            <a:r>
              <a:rPr lang="pt-BR" dirty="0">
                <a:latin typeface="Calibri Light" charset="0"/>
              </a:rPr>
              <a:t>Obtenção dos </a:t>
            </a:r>
            <a:r>
              <a:rPr lang="pt-BR" dirty="0" err="1">
                <a:latin typeface="Calibri Light" charset="0"/>
              </a:rPr>
              <a:t>tweets</a:t>
            </a:r>
            <a:r>
              <a:rPr lang="pt-BR" dirty="0">
                <a:latin typeface="Calibri Light" charset="0"/>
              </a:rPr>
              <a:t>, tratamento e armazenamento</a:t>
            </a:r>
          </a:p>
        </p:txBody>
      </p:sp>
      <p:pic>
        <p:nvPicPr>
          <p:cNvPr id="4" name="Espaço Reservado para Conteúdo 3" descr="figura-3-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5141" y="930267"/>
            <a:ext cx="7162034" cy="5699133"/>
          </a:xfrm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2306504399"/>
              </p:ext>
            </p:extLst>
          </p:nvPr>
        </p:nvGraphicFramePr>
        <p:xfrm>
          <a:off x="-726057" y="2976400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78116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 Light" charset="0"/>
              </a:rPr>
              <a:t>Geração do dicionário de termos</a:t>
            </a:r>
            <a:endParaRPr lang="pt-BR" dirty="0"/>
          </a:p>
        </p:txBody>
      </p:sp>
      <p:pic>
        <p:nvPicPr>
          <p:cNvPr id="4" name="Espaço Reservado para Conteúdo 3" descr="figura-3-2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2224" y="1379650"/>
            <a:ext cx="7975426" cy="5278325"/>
          </a:xfrm>
        </p:spPr>
      </p:pic>
      <p:sp>
        <p:nvSpPr>
          <p:cNvPr id="9" name="Retângulo Arredondado 8"/>
          <p:cNvSpPr/>
          <p:nvPr/>
        </p:nvSpPr>
        <p:spPr>
          <a:xfrm>
            <a:off x="478910" y="5957648"/>
            <a:ext cx="2159157" cy="670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 Light"/>
              </a:rPr>
              <a:t>Tratamento</a:t>
            </a:r>
          </a:p>
        </p:txBody>
      </p:sp>
    </p:spTree>
    <p:extLst>
      <p:ext uri="{BB962C8B-B14F-4D97-AF65-F5344CB8AC3E}">
        <p14:creationId xmlns:p14="http://schemas.microsoft.com/office/powerpoint/2010/main" val="3707707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 Light" charset="0"/>
              </a:rPr>
              <a:t>Gráfico de frequências de </a:t>
            </a:r>
            <a:r>
              <a:rPr lang="pt-BR" dirty="0" err="1">
                <a:latin typeface="Calibri Light" charset="0"/>
              </a:rPr>
              <a:t>hashtags</a:t>
            </a:r>
            <a:endParaRPr lang="pt-BR" dirty="0"/>
          </a:p>
        </p:txBody>
      </p:sp>
      <p:pic>
        <p:nvPicPr>
          <p:cNvPr id="4" name="Espaço Reservado para Conteúdo 3" descr="figura-3-3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3692" y="1500828"/>
            <a:ext cx="8853958" cy="5149210"/>
          </a:xfrm>
        </p:spPr>
      </p:pic>
      <p:sp>
        <p:nvSpPr>
          <p:cNvPr id="10" name="Retângulo Arredondado 9"/>
          <p:cNvSpPr/>
          <p:nvPr/>
        </p:nvSpPr>
        <p:spPr>
          <a:xfrm>
            <a:off x="478910" y="5967226"/>
            <a:ext cx="2159157" cy="670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 Light"/>
              </a:rPr>
              <a:t>Gráfico de Frequências</a:t>
            </a:r>
          </a:p>
        </p:txBody>
      </p:sp>
      <p:sp>
        <p:nvSpPr>
          <p:cNvPr id="11" name="Retângulo Arredondado 10"/>
          <p:cNvSpPr/>
          <p:nvPr/>
        </p:nvSpPr>
        <p:spPr>
          <a:xfrm>
            <a:off x="478910" y="4789106"/>
            <a:ext cx="2159157" cy="670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 Light"/>
              </a:rPr>
              <a:t>Seleção dos Dados</a:t>
            </a:r>
          </a:p>
        </p:txBody>
      </p:sp>
      <p:sp>
        <p:nvSpPr>
          <p:cNvPr id="12" name="Seta para Baixo 11"/>
          <p:cNvSpPr/>
          <p:nvPr/>
        </p:nvSpPr>
        <p:spPr>
          <a:xfrm>
            <a:off x="1412704" y="5602775"/>
            <a:ext cx="292640" cy="278691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7636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82978" cy="1325563"/>
          </a:xfrm>
        </p:spPr>
        <p:txBody>
          <a:bodyPr/>
          <a:lstStyle/>
          <a:p>
            <a:r>
              <a:rPr lang="pt-BR" dirty="0">
                <a:latin typeface="Calibri Light" charset="0"/>
              </a:rPr>
              <a:t>Matriz de </a:t>
            </a:r>
            <a:r>
              <a:rPr lang="pt-BR" dirty="0" err="1">
                <a:latin typeface="Calibri Light" charset="0"/>
              </a:rPr>
              <a:t>coocorrência</a:t>
            </a:r>
            <a:endParaRPr lang="pt-BR" dirty="0">
              <a:latin typeface="Calibri Light" charset="0"/>
            </a:endParaRPr>
          </a:p>
        </p:txBody>
      </p:sp>
      <p:pic>
        <p:nvPicPr>
          <p:cNvPr id="4" name="Espaço Reservado para Conteúdo 3" descr="figura-3-4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5419" y="373314"/>
            <a:ext cx="5810414" cy="6257674"/>
          </a:xfrm>
        </p:spPr>
      </p:pic>
      <p:sp>
        <p:nvSpPr>
          <p:cNvPr id="5" name="Retângulo Arredondado 4"/>
          <p:cNvSpPr/>
          <p:nvPr/>
        </p:nvSpPr>
        <p:spPr>
          <a:xfrm>
            <a:off x="478910" y="5957648"/>
            <a:ext cx="2159157" cy="670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 Light"/>
              </a:rPr>
              <a:t>Matriz de </a:t>
            </a:r>
            <a:r>
              <a:rPr lang="pt-BR" dirty="0" err="1">
                <a:latin typeface="Calibri Light"/>
              </a:rPr>
              <a:t>coocorrência</a:t>
            </a:r>
            <a:endParaRPr lang="pt-BR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7794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83881" cy="1325563"/>
          </a:xfrm>
        </p:spPr>
        <p:txBody>
          <a:bodyPr/>
          <a:lstStyle/>
          <a:p>
            <a:r>
              <a:rPr lang="pt-BR" dirty="0">
                <a:latin typeface="Calibri Light" charset="0"/>
              </a:rPr>
              <a:t>Aplicação da regra de associação</a:t>
            </a:r>
          </a:p>
        </p:txBody>
      </p:sp>
      <p:pic>
        <p:nvPicPr>
          <p:cNvPr id="4" name="Espaço Reservado para Conteúdo 3" descr="figura-3-67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8045" y="375464"/>
            <a:ext cx="5642551" cy="6249174"/>
          </a:xfrm>
        </p:spPr>
      </p:pic>
      <p:sp>
        <p:nvSpPr>
          <p:cNvPr id="5" name="Retângulo Arredondado 4"/>
          <p:cNvSpPr/>
          <p:nvPr/>
        </p:nvSpPr>
        <p:spPr>
          <a:xfrm>
            <a:off x="478910" y="5957648"/>
            <a:ext cx="2159157" cy="6709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 Light"/>
              </a:rPr>
              <a:t>Regra de Associação</a:t>
            </a:r>
          </a:p>
        </p:txBody>
      </p:sp>
    </p:spTree>
    <p:extLst>
      <p:ext uri="{BB962C8B-B14F-4D97-AF65-F5344CB8AC3E}">
        <p14:creationId xmlns:p14="http://schemas.microsoft.com/office/powerpoint/2010/main" val="188250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Introdução</a:t>
            </a:r>
          </a:p>
          <a:p>
            <a:r>
              <a:rPr lang="pt-BR" dirty="0"/>
              <a:t>Trabalhos Relacionados</a:t>
            </a:r>
          </a:p>
          <a:p>
            <a:r>
              <a:rPr lang="pt-BR" dirty="0"/>
              <a:t>Proposta Geral</a:t>
            </a:r>
          </a:p>
          <a:p>
            <a:r>
              <a:rPr lang="pt-BR" dirty="0"/>
              <a:t>Descrição Geral dos Experimentos</a:t>
            </a:r>
          </a:p>
          <a:p>
            <a:r>
              <a:rPr lang="pt-BR" dirty="0"/>
              <a:t>Resultados</a:t>
            </a:r>
          </a:p>
          <a:p>
            <a:r>
              <a:rPr lang="pt-BR" dirty="0"/>
              <a:t>Conclusão e trabalhos futuros</a:t>
            </a:r>
          </a:p>
        </p:txBody>
      </p:sp>
    </p:spTree>
    <p:extLst>
      <p:ext uri="{BB962C8B-B14F-4D97-AF65-F5344CB8AC3E}">
        <p14:creationId xmlns:p14="http://schemas.microsoft.com/office/powerpoint/2010/main" val="1919571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Geral dos Experimentos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b="1" dirty="0" err="1"/>
              <a:t>Hashtags</a:t>
            </a:r>
            <a:r>
              <a:rPr lang="pt-BR" b="1" dirty="0"/>
              <a:t> alvo de busca</a:t>
            </a:r>
            <a:r>
              <a:rPr lang="pt-BR" dirty="0"/>
              <a:t>: </a:t>
            </a:r>
            <a:r>
              <a:rPr lang="pt-BR" i="1" dirty="0"/>
              <a:t>#</a:t>
            </a:r>
            <a:r>
              <a:rPr lang="pt-BR" i="1" dirty="0" err="1"/>
              <a:t>foraDilma</a:t>
            </a:r>
            <a:r>
              <a:rPr lang="pt-BR" dirty="0"/>
              <a:t> ou </a:t>
            </a:r>
            <a:r>
              <a:rPr lang="pt-BR" i="1" dirty="0"/>
              <a:t>#</a:t>
            </a:r>
            <a:r>
              <a:rPr lang="pt-BR" i="1" dirty="0" err="1"/>
              <a:t>foraCunha</a:t>
            </a:r>
            <a:endParaRPr lang="pt-BR" i="1" dirty="0"/>
          </a:p>
          <a:p>
            <a:r>
              <a:rPr lang="pt-BR" b="1" dirty="0"/>
              <a:t>Período de obtenção</a:t>
            </a:r>
            <a:r>
              <a:rPr lang="pt-BR" dirty="0"/>
              <a:t>: entre novembro e dezembro de 2015</a:t>
            </a:r>
          </a:p>
          <a:p>
            <a:r>
              <a:rPr lang="pt-BR" b="1" dirty="0"/>
              <a:t>Distância de </a:t>
            </a:r>
            <a:r>
              <a:rPr lang="pt-BR" b="1" dirty="0" err="1"/>
              <a:t>Levenshtein</a:t>
            </a:r>
            <a:r>
              <a:rPr lang="pt-BR" b="1" dirty="0"/>
              <a:t> para tratamento</a:t>
            </a:r>
            <a:r>
              <a:rPr lang="pt-BR" dirty="0"/>
              <a:t>: 1</a:t>
            </a:r>
          </a:p>
          <a:p>
            <a:r>
              <a:rPr lang="pt-BR" b="1" dirty="0"/>
              <a:t>Princípio para seleção das </a:t>
            </a:r>
            <a:r>
              <a:rPr lang="pt-BR" b="1" i="1" dirty="0" err="1"/>
              <a:t>hashtags</a:t>
            </a:r>
            <a:r>
              <a:rPr lang="pt-BR" dirty="0"/>
              <a:t>: Princípio de Pareto</a:t>
            </a:r>
          </a:p>
          <a:p>
            <a:r>
              <a:rPr lang="pt-BR" b="1" dirty="0"/>
              <a:t>Visualização do gráfico de frequência</a:t>
            </a:r>
            <a:r>
              <a:rPr lang="pt-BR" dirty="0"/>
              <a:t>: aproximadamente 2</a:t>
            </a:r>
            <a:r>
              <a:rPr lang="pt-BR" dirty="0">
                <a:latin typeface="Calibri" charset="0"/>
              </a:rPr>
              <a:t>% dos termos mais utilizados</a:t>
            </a:r>
          </a:p>
          <a:p>
            <a:r>
              <a:rPr lang="pt-BR" b="1" dirty="0">
                <a:latin typeface="Calibri" charset="0"/>
              </a:rPr>
              <a:t>Visualização da Matriz de </a:t>
            </a:r>
            <a:r>
              <a:rPr lang="pt-BR" b="1" dirty="0" err="1">
                <a:latin typeface="Calibri" charset="0"/>
              </a:rPr>
              <a:t>coocorrência</a:t>
            </a:r>
            <a:r>
              <a:rPr lang="pt-BR" dirty="0">
                <a:latin typeface="Calibri" charset="0"/>
              </a:rPr>
              <a:t>: aproximadamente 2% dos termos mais utilizados </a:t>
            </a:r>
          </a:p>
          <a:p>
            <a:r>
              <a:rPr lang="pt-BR" b="1" dirty="0"/>
              <a:t>Regra de associação</a:t>
            </a:r>
            <a:r>
              <a:rPr lang="pt-BR" dirty="0"/>
              <a:t>: Totalidade dos termos selecionados</a:t>
            </a:r>
          </a:p>
          <a:p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99109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do Tweet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err="1"/>
              <a:t>tweet</a:t>
            </a:r>
            <a:endParaRPr lang="pt-BR" dirty="0"/>
          </a:p>
          <a:p>
            <a:r>
              <a:rPr lang="pt-BR" dirty="0"/>
              <a:t>time</a:t>
            </a:r>
          </a:p>
          <a:p>
            <a:r>
              <a:rPr lang="pt-BR" dirty="0" err="1"/>
              <a:t>favorited</a:t>
            </a:r>
            <a:endParaRPr lang="pt-BR" dirty="0"/>
          </a:p>
          <a:p>
            <a:r>
              <a:rPr lang="pt-BR" dirty="0" err="1"/>
              <a:t>retweeted</a:t>
            </a:r>
            <a:endParaRPr lang="pt-BR" dirty="0"/>
          </a:p>
          <a:p>
            <a:r>
              <a:rPr lang="pt-BR" dirty="0" err="1"/>
              <a:t>retweeted_from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761" y="1963561"/>
            <a:ext cx="6870902" cy="44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01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do Usuário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pt-BR" dirty="0" err="1"/>
              <a:t>usuario</a:t>
            </a:r>
            <a:endParaRPr lang="pt-BR" dirty="0"/>
          </a:p>
          <a:p>
            <a:r>
              <a:rPr lang="pt-BR" dirty="0" err="1"/>
              <a:t>user_name</a:t>
            </a:r>
            <a:endParaRPr lang="pt-BR" dirty="0"/>
          </a:p>
          <a:p>
            <a:r>
              <a:rPr lang="pt-BR" dirty="0" err="1"/>
              <a:t>user_description</a:t>
            </a:r>
            <a:endParaRPr lang="pt-BR" dirty="0"/>
          </a:p>
          <a:p>
            <a:r>
              <a:rPr lang="pt-BR" dirty="0" err="1"/>
              <a:t>user_creation_time</a:t>
            </a:r>
            <a:endParaRPr lang="pt-BR" dirty="0"/>
          </a:p>
          <a:p>
            <a:r>
              <a:rPr lang="pt-BR" dirty="0" err="1"/>
              <a:t>user_language</a:t>
            </a:r>
            <a:endParaRPr lang="pt-BR" dirty="0"/>
          </a:p>
          <a:p>
            <a:r>
              <a:rPr lang="pt-BR" dirty="0" err="1"/>
              <a:t>user_location</a:t>
            </a:r>
            <a:endParaRPr lang="pt-BR" dirty="0"/>
          </a:p>
          <a:p>
            <a:r>
              <a:rPr lang="pt-BR" dirty="0" err="1"/>
              <a:t>user_time_zone</a:t>
            </a:r>
            <a:endParaRPr lang="pt-BR" dirty="0"/>
          </a:p>
          <a:p>
            <a:r>
              <a:rPr lang="pt-BR" dirty="0" err="1"/>
              <a:t>user_statuses</a:t>
            </a:r>
            <a:endParaRPr lang="pt-BR" dirty="0"/>
          </a:p>
          <a:p>
            <a:r>
              <a:rPr lang="pt-BR" dirty="0" err="1"/>
              <a:t>user_followers</a:t>
            </a:r>
            <a:endParaRPr lang="pt-BR" dirty="0"/>
          </a:p>
          <a:p>
            <a:r>
              <a:rPr lang="pt-BR" dirty="0" err="1"/>
              <a:t>user_friends</a:t>
            </a:r>
            <a:endParaRPr lang="pt-BR" dirty="0"/>
          </a:p>
          <a:p>
            <a:r>
              <a:rPr lang="pt-BR" dirty="0" err="1"/>
              <a:t>user_favourites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181" y="354393"/>
            <a:ext cx="3735491" cy="603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1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 Light" charset="0"/>
              </a:rPr>
              <a:t>Campo de </a:t>
            </a:r>
            <a:r>
              <a:rPr lang="pt-BR" i="1" dirty="0" err="1">
                <a:latin typeface="Calibri Light" charset="0"/>
              </a:rPr>
              <a:t>hashtags</a:t>
            </a:r>
            <a:endParaRPr lang="pt-BR" i="1" dirty="0">
              <a:latin typeface="Calibri Light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2827" y="2269424"/>
            <a:ext cx="5970663" cy="2917418"/>
          </a:xfrm>
        </p:spPr>
      </p:pic>
    </p:spTree>
    <p:extLst>
      <p:ext uri="{BB962C8B-B14F-4D97-AF65-F5344CB8AC3E}">
        <p14:creationId xmlns:p14="http://schemas.microsoft.com/office/powerpoint/2010/main" val="255931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Resultados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02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charset="0"/>
              </a:rPr>
              <a:t>Gráfico de Frequências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51621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>
                <a:latin typeface="Calibri" charset="0"/>
              </a:rPr>
              <a:t>#</a:t>
            </a:r>
            <a:r>
              <a:rPr lang="pt-BR" dirty="0" err="1">
                <a:latin typeface="Calibri" charset="0"/>
              </a:rPr>
              <a:t>foradilma</a:t>
            </a:r>
            <a:r>
              <a:rPr lang="pt-BR" dirty="0">
                <a:latin typeface="Calibri" charset="0"/>
              </a:rPr>
              <a:t> ocorre aproximadamente 70,7% mais vezes que a #</a:t>
            </a:r>
            <a:r>
              <a:rPr lang="pt-BR" dirty="0" err="1">
                <a:latin typeface="Calibri" charset="0"/>
              </a:rPr>
              <a:t>foracunha</a:t>
            </a:r>
            <a:endParaRPr lang="pt-BR" dirty="0">
              <a:latin typeface="Calibri" charset="0"/>
            </a:endParaRPr>
          </a:p>
          <a:p>
            <a:r>
              <a:rPr lang="pt-BR" dirty="0">
                <a:latin typeface="Calibri" charset="0"/>
              </a:rPr>
              <a:t>65% das </a:t>
            </a:r>
            <a:r>
              <a:rPr lang="pt-BR" dirty="0" err="1">
                <a:latin typeface="Calibri" charset="0"/>
              </a:rPr>
              <a:t>hashtags</a:t>
            </a:r>
            <a:r>
              <a:rPr lang="pt-BR" dirty="0">
                <a:latin typeface="Calibri" charset="0"/>
              </a:rPr>
              <a:t> manifestam-se contra Dilma</a:t>
            </a:r>
          </a:p>
          <a:p>
            <a:r>
              <a:rPr lang="pt-BR" dirty="0">
                <a:latin typeface="Calibri" charset="0"/>
              </a:rPr>
              <a:t>30% das </a:t>
            </a:r>
            <a:r>
              <a:rPr lang="pt-BR" dirty="0" err="1">
                <a:latin typeface="Calibri" charset="0"/>
              </a:rPr>
              <a:t>hashtags</a:t>
            </a:r>
            <a:r>
              <a:rPr lang="pt-BR" dirty="0">
                <a:latin typeface="Calibri" charset="0"/>
              </a:rPr>
              <a:t> contra Eduardo Cunha</a:t>
            </a:r>
          </a:p>
          <a:p>
            <a:r>
              <a:rPr lang="pt-BR" dirty="0">
                <a:latin typeface="Calibri" charset="0"/>
              </a:rPr>
              <a:t>5% restantes: manifestações de patriotismo, indignação contra corrupção e contra Renan Calheiros.</a:t>
            </a:r>
          </a:p>
        </p:txBody>
      </p:sp>
      <p:pic>
        <p:nvPicPr>
          <p:cNvPr id="4" name="Imagem 3" descr="figura-4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989" y="180549"/>
            <a:ext cx="4515426" cy="653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393594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Matriz de </a:t>
            </a:r>
            <a:r>
              <a:rPr lang="pt-BR" dirty="0" err="1"/>
              <a:t>coocorrência</a:t>
            </a:r>
            <a:endParaRPr lang="pt-BR" dirty="0"/>
          </a:p>
        </p:txBody>
      </p:sp>
      <p:pic>
        <p:nvPicPr>
          <p:cNvPr id="5" name="Imagem 4" descr="figura-4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90285" y="-252670"/>
            <a:ext cx="5844390" cy="73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89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1825625"/>
            <a:ext cx="417558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latin typeface="Calibri" charset="0"/>
              </a:rPr>
              <a:t>Matriz de </a:t>
            </a:r>
            <a:r>
              <a:rPr lang="pt-BR" dirty="0" err="1">
                <a:latin typeface="Calibri" charset="0"/>
              </a:rPr>
              <a:t>coocorrência</a:t>
            </a:r>
            <a:r>
              <a:rPr lang="pt-BR" dirty="0">
                <a:latin typeface="Calibri" charset="0"/>
              </a:rPr>
              <a:t> </a:t>
            </a:r>
          </a:p>
          <a:p>
            <a:pPr lvl="1"/>
            <a:r>
              <a:rPr lang="pt-BR" dirty="0">
                <a:latin typeface="Calibri" charset="0"/>
              </a:rPr>
              <a:t>[</a:t>
            </a:r>
            <a:r>
              <a:rPr lang="pt-BR" dirty="0" err="1">
                <a:latin typeface="Calibri" charset="0"/>
              </a:rPr>
              <a:t>foradilma</a:t>
            </a:r>
            <a:r>
              <a:rPr lang="pt-BR" dirty="0">
                <a:latin typeface="Calibri" charset="0"/>
              </a:rPr>
              <a:t>, </a:t>
            </a:r>
            <a:r>
              <a:rPr lang="pt-BR" dirty="0" err="1">
                <a:latin typeface="Calibri" charset="0"/>
              </a:rPr>
              <a:t>forapt</a:t>
            </a:r>
            <a:r>
              <a:rPr lang="pt-BR" dirty="0">
                <a:latin typeface="Calibri" charset="0"/>
              </a:rPr>
              <a:t>] </a:t>
            </a:r>
          </a:p>
        </p:txBody>
      </p:sp>
      <p:pic>
        <p:nvPicPr>
          <p:cNvPr id="6" name="Espaço Reservado para Conteúdo 3" descr="figura-4-2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94" y="392706"/>
            <a:ext cx="7452972" cy="593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68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Resultados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838200" y="1825625"/>
            <a:ext cx="423300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Matriz de </a:t>
            </a:r>
            <a:r>
              <a:rPr lang="pt-BR" dirty="0" err="1"/>
              <a:t>coocorrência</a:t>
            </a:r>
            <a:endParaRPr lang="pt-BR" dirty="0"/>
          </a:p>
          <a:p>
            <a:pPr lvl="1"/>
            <a:r>
              <a:rPr lang="pt-BR">
                <a:latin typeface="Calibri" charset="0"/>
              </a:rPr>
              <a:t>[foracunha, naovaitergolpe]</a:t>
            </a:r>
          </a:p>
        </p:txBody>
      </p:sp>
      <p:pic>
        <p:nvPicPr>
          <p:cNvPr id="8" name="Espaço Reservado para Conteúdo 3" descr="figura-4-2_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494" y="383128"/>
            <a:ext cx="7459023" cy="5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91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Matriz de </a:t>
            </a:r>
            <a:r>
              <a:rPr lang="pt-BR" dirty="0" err="1"/>
              <a:t>coocorrência</a:t>
            </a:r>
          </a:p>
          <a:p>
            <a:pPr lvl="1"/>
            <a:r>
              <a:rPr lang="pt-BR" dirty="0">
                <a:latin typeface="Calibri" charset="0"/>
              </a:rPr>
              <a:t>[</a:t>
            </a:r>
            <a:r>
              <a:rPr lang="pt-BR" dirty="0" err="1">
                <a:latin typeface="Calibri" charset="0"/>
              </a:rPr>
              <a:t>foradilma</a:t>
            </a:r>
            <a:r>
              <a:rPr lang="pt-BR" dirty="0">
                <a:latin typeface="Calibri" charset="0"/>
              </a:rPr>
              <a:t>, </a:t>
            </a:r>
            <a:r>
              <a:rPr lang="pt-BR" dirty="0" err="1">
                <a:latin typeface="Calibri" charset="0"/>
              </a:rPr>
              <a:t>vemprarua</a:t>
            </a:r>
            <a:r>
              <a:rPr lang="pt-BR" dirty="0">
                <a:latin typeface="Calibri" charset="0"/>
              </a:rPr>
              <a:t>] </a:t>
            </a:r>
          </a:p>
        </p:txBody>
      </p:sp>
      <p:pic>
        <p:nvPicPr>
          <p:cNvPr id="4" name="Imagem 3" descr="figura-4-2_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72" y="402284"/>
            <a:ext cx="7428553" cy="59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4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>
                <a:latin typeface="Calibri" charset="0"/>
              </a:rPr>
              <a:t>Evolução tecnológica</a:t>
            </a:r>
          </a:p>
          <a:p>
            <a:r>
              <a:rPr lang="pt-BR" dirty="0">
                <a:latin typeface="Calibri" charset="0"/>
              </a:rPr>
              <a:t>Geração de grandes volumes de dados</a:t>
            </a:r>
          </a:p>
          <a:p>
            <a:r>
              <a:rPr lang="pt-BR" dirty="0">
                <a:latin typeface="Calibri" charset="0"/>
              </a:rPr>
              <a:t>Redes sociais</a:t>
            </a:r>
          </a:p>
          <a:p>
            <a:r>
              <a:rPr lang="pt-BR" dirty="0" err="1">
                <a:latin typeface="Calibri" charset="0"/>
              </a:rPr>
              <a:t>Twitter</a:t>
            </a:r>
            <a:endParaRPr lang="pt-BR" dirty="0">
              <a:latin typeface="Calibri" charset="0"/>
            </a:endParaRPr>
          </a:p>
          <a:p>
            <a:r>
              <a:rPr lang="pt-BR" dirty="0" err="1">
                <a:latin typeface="Calibri" charset="0"/>
              </a:rPr>
              <a:t>Hashtag</a:t>
            </a:r>
            <a:endParaRPr lang="pt-BR" dirty="0">
              <a:latin typeface="Calibri" charset="0"/>
            </a:endParaRPr>
          </a:p>
          <a:p>
            <a:r>
              <a:rPr lang="pt-BR" dirty="0">
                <a:latin typeface="Calibri" charset="0"/>
              </a:rPr>
              <a:t>Ações de marketing por empresas</a:t>
            </a:r>
          </a:p>
          <a:p>
            <a:r>
              <a:rPr lang="pt-BR" dirty="0">
                <a:latin typeface="Calibri" charset="0"/>
              </a:rPr>
              <a:t>Monitoramento de </a:t>
            </a:r>
            <a:r>
              <a:rPr lang="pt-BR" dirty="0" err="1">
                <a:latin typeface="Calibri" charset="0"/>
              </a:rPr>
              <a:t>hashtags</a:t>
            </a:r>
            <a:r>
              <a:rPr lang="pt-BR" dirty="0">
                <a:latin typeface="Calibri" charset="0"/>
              </a:rPr>
              <a:t> </a:t>
            </a:r>
          </a:p>
          <a:p>
            <a:r>
              <a:rPr lang="pt-BR" dirty="0">
                <a:latin typeface="Calibri" charset="0"/>
              </a:rPr>
              <a:t>Ferramentas para extração do conhecimento</a:t>
            </a:r>
          </a:p>
          <a:p>
            <a:r>
              <a:rPr lang="pt-BR" dirty="0">
                <a:latin typeface="Calibri" charset="0"/>
              </a:rPr>
              <a:t>Mineração de dados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020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Matriz de </a:t>
            </a:r>
            <a:r>
              <a:rPr lang="pt-BR" dirty="0" err="1"/>
              <a:t>coocorrência</a:t>
            </a:r>
            <a:endParaRPr lang="pt-BR" dirty="0"/>
          </a:p>
          <a:p>
            <a:pPr lvl="1"/>
            <a:r>
              <a:rPr lang="pt-BR" dirty="0">
                <a:latin typeface="Calibri" charset="0"/>
              </a:rPr>
              <a:t>[</a:t>
            </a:r>
            <a:r>
              <a:rPr lang="pt-BR" dirty="0" err="1">
                <a:latin typeface="Calibri" charset="0"/>
              </a:rPr>
              <a:t>forapt</a:t>
            </a:r>
            <a:r>
              <a:rPr lang="pt-BR" dirty="0">
                <a:latin typeface="Calibri" charset="0"/>
              </a:rPr>
              <a:t>, </a:t>
            </a:r>
            <a:r>
              <a:rPr lang="pt-BR" dirty="0" err="1">
                <a:latin typeface="Calibri" charset="0"/>
              </a:rPr>
              <a:t>vemprarua</a:t>
            </a:r>
            <a:r>
              <a:rPr lang="pt-BR" dirty="0">
                <a:latin typeface="Calibri" charset="0"/>
              </a:rPr>
              <a:t>] </a:t>
            </a:r>
          </a:p>
        </p:txBody>
      </p:sp>
      <p:pic>
        <p:nvPicPr>
          <p:cNvPr id="4" name="Imagem 3" descr="figura-4-2_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337" y="383128"/>
            <a:ext cx="7455269" cy="593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12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Regra de associação</a:t>
            </a:r>
          </a:p>
          <a:p>
            <a:pPr lvl="1"/>
            <a:r>
              <a:rPr lang="pt-BR" dirty="0"/>
              <a:t>Maior suporte: </a:t>
            </a:r>
            <a:r>
              <a:rPr lang="pt-BR" dirty="0">
                <a:latin typeface="Calibri" charset="0"/>
              </a:rPr>
              <a:t>[</a:t>
            </a:r>
            <a:r>
              <a:rPr lang="pt-BR" dirty="0" err="1">
                <a:latin typeface="Calibri" charset="0"/>
              </a:rPr>
              <a:t>foradilma</a:t>
            </a:r>
            <a:r>
              <a:rPr lang="pt-BR" dirty="0">
                <a:latin typeface="Calibri" charset="0"/>
              </a:rPr>
              <a:t> -&gt; </a:t>
            </a:r>
            <a:r>
              <a:rPr lang="pt-BR" dirty="0" err="1">
                <a:latin typeface="Calibri" charset="0"/>
              </a:rPr>
              <a:t>forapt</a:t>
            </a:r>
            <a:r>
              <a:rPr lang="pt-BR" dirty="0">
                <a:latin typeface="Calibri" charset="0"/>
              </a:rPr>
              <a:t>]</a:t>
            </a:r>
          </a:p>
          <a:p>
            <a:pPr lvl="1"/>
            <a:r>
              <a:rPr lang="pt-BR" dirty="0"/>
              <a:t>Maior confiança: </a:t>
            </a:r>
            <a:r>
              <a:rPr lang="pt-BR" dirty="0">
                <a:latin typeface="Calibri" charset="0"/>
              </a:rPr>
              <a:t>[</a:t>
            </a:r>
            <a:r>
              <a:rPr lang="pt-BR" dirty="0" err="1">
                <a:latin typeface="Calibri" charset="0"/>
              </a:rPr>
              <a:t>forapt</a:t>
            </a:r>
            <a:r>
              <a:rPr lang="pt-BR" dirty="0">
                <a:latin typeface="Calibri" charset="0"/>
              </a:rPr>
              <a:t> -&gt; </a:t>
            </a:r>
            <a:r>
              <a:rPr lang="pt-BR" dirty="0" err="1">
                <a:latin typeface="Calibri" charset="0"/>
              </a:rPr>
              <a:t>foradilma</a:t>
            </a:r>
            <a:r>
              <a:rPr lang="pt-BR" dirty="0">
                <a:latin typeface="Calibri" charset="0"/>
              </a:rPr>
              <a:t>]</a:t>
            </a:r>
          </a:p>
          <a:p>
            <a:pPr lvl="1"/>
            <a:r>
              <a:rPr lang="pt-BR" dirty="0">
                <a:latin typeface="Calibri" charset="0"/>
              </a:rPr>
              <a:t>Maioria das regras contra Dilma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02" y="1586170"/>
            <a:ext cx="6577949" cy="24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8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Conclusão</a:t>
            </a:r>
          </a:p>
          <a:p>
            <a:pPr lvl="1"/>
            <a:r>
              <a:rPr lang="pt-BR" sz="2800" dirty="0"/>
              <a:t>Grande destaque para manifestações contra Dilma e o PT</a:t>
            </a:r>
          </a:p>
          <a:p>
            <a:pPr lvl="1"/>
            <a:r>
              <a:rPr lang="pt-BR" sz="2800" dirty="0"/>
              <a:t>Imagem de Dilma fortemente atrelada ao partido</a:t>
            </a:r>
          </a:p>
          <a:p>
            <a:pPr lvl="1"/>
            <a:r>
              <a:rPr lang="pt-BR" sz="2800" dirty="0"/>
              <a:t>Manifestações contra Cunha por pedido impeachment de Dilma</a:t>
            </a:r>
          </a:p>
          <a:p>
            <a:pPr lvl="1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05576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Conclusão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>
                <a:solidFill>
                  <a:srgbClr val="000000"/>
                </a:solidFill>
                <a:latin typeface="Calibri" charset="0"/>
              </a:rPr>
              <a:t>Criação de ferramenta para análise e identificação de padrões em </a:t>
            </a:r>
            <a:r>
              <a:rPr lang="pt-BR" i="1" dirty="0" err="1">
                <a:solidFill>
                  <a:srgbClr val="000000"/>
                </a:solidFill>
                <a:latin typeface="Calibri" charset="0"/>
              </a:rPr>
              <a:t>hashtags</a:t>
            </a:r>
            <a:r>
              <a:rPr lang="pt-BR" dirty="0">
                <a:solidFill>
                  <a:srgbClr val="000000"/>
                </a:solidFill>
                <a:latin typeface="Calibri" charset="0"/>
              </a:rPr>
              <a:t> do </a:t>
            </a:r>
            <a:r>
              <a:rPr lang="pt-BR" dirty="0" err="1">
                <a:solidFill>
                  <a:srgbClr val="000000"/>
                </a:solidFill>
                <a:latin typeface="Calibri" charset="0"/>
              </a:rPr>
              <a:t>Twitter</a:t>
            </a:r>
            <a:endParaRPr lang="pt-BR" dirty="0">
              <a:solidFill>
                <a:srgbClr val="000000"/>
              </a:solidFill>
              <a:latin typeface="Calibri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alibri" charset="0"/>
              </a:rPr>
              <a:t>Criação de etapas de extração, tratamento e seleção de </a:t>
            </a:r>
            <a:r>
              <a:rPr lang="pt-BR" i="1" dirty="0" err="1">
                <a:solidFill>
                  <a:srgbClr val="000000"/>
                </a:solidFill>
                <a:latin typeface="Calibri" charset="0"/>
              </a:rPr>
              <a:t>hashtags</a:t>
            </a:r>
            <a:endParaRPr lang="pt-BR" i="1" dirty="0">
              <a:solidFill>
                <a:srgbClr val="000000"/>
              </a:solidFill>
              <a:latin typeface="Calibri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alibri" charset="0"/>
              </a:rPr>
              <a:t>Criação de etapas de geração de resultados: gráfico de frequências, matriz de </a:t>
            </a:r>
            <a:r>
              <a:rPr lang="pt-BR" dirty="0" err="1">
                <a:solidFill>
                  <a:srgbClr val="000000"/>
                </a:solidFill>
                <a:latin typeface="Calibri" charset="0"/>
              </a:rPr>
              <a:t>coocorrência</a:t>
            </a:r>
            <a:r>
              <a:rPr lang="pt-BR" dirty="0">
                <a:solidFill>
                  <a:srgbClr val="000000"/>
                </a:solidFill>
                <a:latin typeface="Calibri" charset="0"/>
              </a:rPr>
              <a:t> e regra de associação</a:t>
            </a:r>
          </a:p>
          <a:p>
            <a:r>
              <a:rPr lang="pt-BR" dirty="0">
                <a:solidFill>
                  <a:srgbClr val="000000"/>
                </a:solidFill>
                <a:latin typeface="Calibri" charset="0"/>
              </a:rPr>
              <a:t>Estudo de caso utilizando </a:t>
            </a:r>
            <a:r>
              <a:rPr lang="pt-BR" i="1" dirty="0">
                <a:solidFill>
                  <a:srgbClr val="000000"/>
                </a:solidFill>
                <a:latin typeface="Calibri" charset="0"/>
              </a:rPr>
              <a:t>#</a:t>
            </a:r>
            <a:r>
              <a:rPr lang="pt-BR" i="1" dirty="0" err="1">
                <a:solidFill>
                  <a:srgbClr val="000000"/>
                </a:solidFill>
                <a:latin typeface="Calibri" charset="0"/>
              </a:rPr>
              <a:t>foraDilma</a:t>
            </a:r>
            <a:r>
              <a:rPr lang="pt-BR" dirty="0">
                <a:solidFill>
                  <a:srgbClr val="000000"/>
                </a:solidFill>
                <a:latin typeface="Calibri" charset="0"/>
              </a:rPr>
              <a:t> e </a:t>
            </a:r>
            <a:r>
              <a:rPr lang="pt-BR" i="1" dirty="0">
                <a:solidFill>
                  <a:srgbClr val="000000"/>
                </a:solidFill>
                <a:latin typeface="Calibri" charset="0"/>
              </a:rPr>
              <a:t>#</a:t>
            </a:r>
            <a:r>
              <a:rPr lang="pt-BR" i="1" dirty="0" err="1">
                <a:solidFill>
                  <a:srgbClr val="000000"/>
                </a:solidFill>
                <a:latin typeface="Calibri" charset="0"/>
              </a:rPr>
              <a:t>foraCunha</a:t>
            </a:r>
            <a:endParaRPr lang="pt-BR" i="1" dirty="0">
              <a:solidFill>
                <a:srgbClr val="000000"/>
              </a:solidFill>
              <a:latin typeface="Calibri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alibri" charset="0"/>
              </a:rPr>
              <a:t>Comprovação da importância da mineração de dados do </a:t>
            </a:r>
            <a:r>
              <a:rPr lang="pt-BR" dirty="0" err="1">
                <a:solidFill>
                  <a:srgbClr val="000000"/>
                </a:solidFill>
                <a:latin typeface="Calibri" charset="0"/>
              </a:rPr>
              <a:t>Twitter</a:t>
            </a:r>
            <a:r>
              <a:rPr lang="pt-BR" dirty="0">
                <a:solidFill>
                  <a:srgbClr val="000000"/>
                </a:solidFill>
                <a:latin typeface="Calibri" charset="0"/>
              </a:rPr>
              <a:t> para identificação de padrões em </a:t>
            </a:r>
            <a:r>
              <a:rPr lang="pt-BR" i="1" dirty="0" err="1">
                <a:solidFill>
                  <a:srgbClr val="000000"/>
                </a:solidFill>
                <a:latin typeface="Calibri" charset="0"/>
              </a:rPr>
              <a:t>hashtags</a:t>
            </a:r>
          </a:p>
          <a:p>
            <a:r>
              <a:rPr lang="pt-BR" dirty="0">
                <a:solidFill>
                  <a:srgbClr val="000000"/>
                </a:solidFill>
                <a:latin typeface="Calibri" charset="0"/>
              </a:rPr>
              <a:t>Resultado satisfatório</a:t>
            </a:r>
          </a:p>
        </p:txBody>
      </p:sp>
    </p:spTree>
    <p:extLst>
      <p:ext uri="{BB962C8B-B14F-4D97-AF65-F5344CB8AC3E}">
        <p14:creationId xmlns:p14="http://schemas.microsoft.com/office/powerpoint/2010/main" val="155852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 Light" charset="0"/>
              </a:rPr>
              <a:t>Trabalhos futuros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/>
              <a:t>Diferentes parâmetros para distância de </a:t>
            </a:r>
            <a:r>
              <a:rPr lang="pt-BR" dirty="0" err="1"/>
              <a:t>Levenshtein</a:t>
            </a:r>
            <a:endParaRPr lang="pt-BR" dirty="0"/>
          </a:p>
          <a:p>
            <a:r>
              <a:rPr lang="pt-BR" sz="2800" dirty="0"/>
              <a:t>Utilização de outros tipo de tratamento</a:t>
            </a:r>
          </a:p>
          <a:p>
            <a:r>
              <a:rPr lang="pt-BR" sz="2800" dirty="0"/>
              <a:t>Automatização </a:t>
            </a:r>
            <a:r>
              <a:rPr lang="pt-BR" dirty="0"/>
              <a:t>da seleção de termos para o dicionário</a:t>
            </a:r>
          </a:p>
          <a:p>
            <a:r>
              <a:rPr lang="pt-BR" sz="2800" dirty="0"/>
              <a:t>Automatização do processo de atualização dos termos na base</a:t>
            </a:r>
          </a:p>
          <a:p>
            <a:r>
              <a:rPr lang="pt-BR" sz="2800" dirty="0"/>
              <a:t>Automatização </a:t>
            </a:r>
            <a:r>
              <a:rPr lang="pt-BR" dirty="0"/>
              <a:t>da seleção de dados por frequência de ocorrência</a:t>
            </a:r>
          </a:p>
          <a:p>
            <a:r>
              <a:rPr lang="pt-BR" dirty="0"/>
              <a:t>Teste de diferentes princípios de seleção de frequência em alternativa a Pareto</a:t>
            </a:r>
          </a:p>
          <a:p>
            <a:r>
              <a:rPr lang="pt-BR" dirty="0"/>
              <a:t>Analisar o perfil do usuário criando estatísticas</a:t>
            </a:r>
          </a:p>
          <a:p>
            <a:r>
              <a:rPr lang="pt-BR" dirty="0"/>
              <a:t>Aplicação de outras técnicas de mineração de dados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97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Criação de ferramenta de mineração</a:t>
            </a:r>
          </a:p>
          <a:p>
            <a:r>
              <a:rPr lang="pt-BR" dirty="0"/>
              <a:t>KNIME</a:t>
            </a:r>
          </a:p>
          <a:p>
            <a:r>
              <a:rPr lang="pt-BR" dirty="0"/>
              <a:t>Estudo de Caso: </a:t>
            </a:r>
            <a:r>
              <a:rPr lang="pt-BR" i="1" dirty="0"/>
              <a:t>#</a:t>
            </a:r>
            <a:r>
              <a:rPr lang="pt-BR" i="1" dirty="0" err="1"/>
              <a:t>foraDilma</a:t>
            </a:r>
            <a:r>
              <a:rPr lang="pt-BR" dirty="0"/>
              <a:t> ou </a:t>
            </a:r>
            <a:r>
              <a:rPr lang="pt-BR" i="1" dirty="0"/>
              <a:t>#</a:t>
            </a:r>
            <a:r>
              <a:rPr lang="pt-BR" i="1" dirty="0" err="1"/>
              <a:t>foraCunha</a:t>
            </a:r>
            <a:endParaRPr lang="pt-BR" i="1" dirty="0"/>
          </a:p>
          <a:p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6443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err="1"/>
              <a:t>Hashtagify</a:t>
            </a:r>
            <a:endParaRPr lang="pt-BR" dirty="0"/>
          </a:p>
          <a:p>
            <a:pPr lvl="1"/>
            <a:r>
              <a:rPr lang="pt-BR" sz="2800" dirty="0"/>
              <a:t>Análise de </a:t>
            </a:r>
            <a:r>
              <a:rPr lang="pt-BR" sz="2800" i="1" dirty="0" err="1"/>
              <a:t>hashtags</a:t>
            </a:r>
            <a:endParaRPr lang="pt-BR" sz="2800" i="1" dirty="0"/>
          </a:p>
          <a:p>
            <a:pPr lvl="1"/>
            <a:r>
              <a:rPr lang="pt-BR" sz="2800" dirty="0"/>
              <a:t>Visualização em Grafo </a:t>
            </a:r>
            <a:endParaRPr lang="pt-BR" sz="2800" i="1" dirty="0"/>
          </a:p>
          <a:p>
            <a:pPr lvl="1"/>
            <a:r>
              <a:rPr lang="pt-BR" sz="2800" dirty="0"/>
              <a:t>API</a:t>
            </a:r>
          </a:p>
        </p:txBody>
      </p:sp>
      <p:pic>
        <p:nvPicPr>
          <p:cNvPr id="4" name="Imagem 3" descr="figur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15" y="1687842"/>
            <a:ext cx="4219275" cy="3546851"/>
          </a:xfrm>
          <a:prstGeom prst="rect">
            <a:avLst/>
          </a:prstGeom>
        </p:spPr>
      </p:pic>
      <p:pic>
        <p:nvPicPr>
          <p:cNvPr id="5" name="Imagem 4" descr="figura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898" y="2946276"/>
            <a:ext cx="4222804" cy="352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2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 Light" charset="0"/>
              </a:rPr>
              <a:t>Trabalhos Relacionados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err="1"/>
              <a:t>Topsy</a:t>
            </a:r>
            <a:endParaRPr lang="pt-BR" dirty="0"/>
          </a:p>
          <a:p>
            <a:pPr lvl="1"/>
            <a:r>
              <a:rPr lang="pt-BR" sz="2800" dirty="0"/>
              <a:t>Parceiro </a:t>
            </a:r>
            <a:r>
              <a:rPr lang="pt-BR" sz="2800" dirty="0" err="1"/>
              <a:t>Twitter</a:t>
            </a:r>
            <a:endParaRPr lang="pt-BR" sz="2800" dirty="0"/>
          </a:p>
          <a:p>
            <a:pPr lvl="1"/>
            <a:r>
              <a:rPr lang="pt-BR" sz="2800" dirty="0"/>
              <a:t>Grande quantidade de </a:t>
            </a:r>
            <a:r>
              <a:rPr lang="pt-BR" sz="2800" dirty="0" err="1"/>
              <a:t>tweets</a:t>
            </a:r>
            <a:endParaRPr lang="pt-BR" sz="2800" dirty="0"/>
          </a:p>
          <a:p>
            <a:pPr lvl="1"/>
            <a:r>
              <a:rPr lang="pt-BR" sz="2800" dirty="0"/>
              <a:t>Desde 2006</a:t>
            </a:r>
          </a:p>
          <a:p>
            <a:pPr lvl="1"/>
            <a:r>
              <a:rPr lang="pt-BR" sz="2800" dirty="0"/>
              <a:t>API</a:t>
            </a:r>
          </a:p>
        </p:txBody>
      </p:sp>
      <p:pic>
        <p:nvPicPr>
          <p:cNvPr id="4" name="Imagem 3" descr="figura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60" y="1026022"/>
            <a:ext cx="3519577" cy="2608681"/>
          </a:xfrm>
          <a:prstGeom prst="rect">
            <a:avLst/>
          </a:prstGeom>
        </p:spPr>
      </p:pic>
      <p:pic>
        <p:nvPicPr>
          <p:cNvPr id="5" name="Imagem 4" descr="figura-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896" y="4077100"/>
            <a:ext cx="4383967" cy="20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4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 Light" charset="0"/>
              </a:rPr>
              <a:t>Trabalhos Relacionados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err="1"/>
              <a:t>Keyhole</a:t>
            </a:r>
            <a:endParaRPr lang="pt-BR" dirty="0"/>
          </a:p>
          <a:p>
            <a:pPr lvl="1"/>
            <a:r>
              <a:rPr lang="pt-BR" sz="2800" dirty="0"/>
              <a:t>Rastreamento de </a:t>
            </a:r>
            <a:r>
              <a:rPr lang="pt-BR" sz="2800" dirty="0" err="1"/>
              <a:t>hashtags</a:t>
            </a:r>
            <a:endParaRPr lang="pt-BR" sz="2800" dirty="0"/>
          </a:p>
          <a:p>
            <a:pPr lvl="1"/>
            <a:r>
              <a:rPr lang="pt-BR" sz="2800" dirty="0"/>
              <a:t>API</a:t>
            </a:r>
          </a:p>
        </p:txBody>
      </p:sp>
      <p:pic>
        <p:nvPicPr>
          <p:cNvPr id="5" name="Imagem 4" descr="figura-2-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255" y="818989"/>
            <a:ext cx="3413161" cy="3418863"/>
          </a:xfrm>
          <a:prstGeom prst="rect">
            <a:avLst/>
          </a:prstGeom>
        </p:spPr>
      </p:pic>
      <p:pic>
        <p:nvPicPr>
          <p:cNvPr id="4" name="Imagem 3" descr="figura-2-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785" y="3765203"/>
            <a:ext cx="4438617" cy="26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err="1"/>
              <a:t>Hashtracking</a:t>
            </a:r>
            <a:endParaRPr lang="pt-BR" dirty="0"/>
          </a:p>
          <a:p>
            <a:pPr lvl="1"/>
            <a:r>
              <a:rPr lang="pt-BR" dirty="0"/>
              <a:t>Análise de </a:t>
            </a:r>
            <a:r>
              <a:rPr lang="pt-BR" dirty="0" err="1"/>
              <a:t>Hashtags</a:t>
            </a:r>
            <a:endParaRPr lang="pt-BR" dirty="0"/>
          </a:p>
          <a:p>
            <a:pPr lvl="1"/>
            <a:r>
              <a:rPr lang="pt-BR" dirty="0"/>
              <a:t>Necessário </a:t>
            </a:r>
            <a:r>
              <a:rPr lang="pt-BR" dirty="0" err="1"/>
              <a:t>Login</a:t>
            </a:r>
            <a:endParaRPr lang="pt-BR" dirty="0"/>
          </a:p>
        </p:txBody>
      </p:sp>
      <p:pic>
        <p:nvPicPr>
          <p:cNvPr id="4" name="Imagem 3" descr="figura-2-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40" y="1686918"/>
            <a:ext cx="3927134" cy="2291614"/>
          </a:xfrm>
          <a:prstGeom prst="rect">
            <a:avLst/>
          </a:prstGeom>
        </p:spPr>
      </p:pic>
      <p:pic>
        <p:nvPicPr>
          <p:cNvPr id="5" name="Imagem 4" descr="figura-2-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725" y="3274747"/>
            <a:ext cx="3234083" cy="314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83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 Light" charset="0"/>
              </a:rPr>
              <a:t>Trabalhos Relacionados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65031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err="1"/>
              <a:t>Tweetbinder</a:t>
            </a:r>
            <a:endParaRPr lang="pt-BR" dirty="0"/>
          </a:p>
          <a:p>
            <a:pPr lvl="1"/>
            <a:r>
              <a:rPr lang="pt-BR" dirty="0"/>
              <a:t>Análise de </a:t>
            </a:r>
            <a:r>
              <a:rPr lang="pt-BR" dirty="0" err="1"/>
              <a:t>Hashtags</a:t>
            </a:r>
            <a:r>
              <a:rPr lang="pt-BR" dirty="0"/>
              <a:t>, Menções ou palavras chaves</a:t>
            </a:r>
          </a:p>
          <a:p>
            <a:pPr lvl="1"/>
            <a:r>
              <a:rPr lang="pt-BR" dirty="0"/>
              <a:t>Mostra imagens</a:t>
            </a:r>
          </a:p>
          <a:p>
            <a:pPr lvl="1"/>
            <a:r>
              <a:rPr lang="pt-BR" dirty="0"/>
              <a:t>Necessário Login</a:t>
            </a:r>
          </a:p>
        </p:txBody>
      </p:sp>
      <p:pic>
        <p:nvPicPr>
          <p:cNvPr id="4" name="Imagem 3" descr="figura-2-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021" y="1501286"/>
            <a:ext cx="4654779" cy="2213464"/>
          </a:xfrm>
          <a:prstGeom prst="rect">
            <a:avLst/>
          </a:prstGeom>
        </p:spPr>
      </p:pic>
      <p:pic>
        <p:nvPicPr>
          <p:cNvPr id="5" name="Imagem 4" descr="figura-2-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896" y="3897849"/>
            <a:ext cx="4672755" cy="24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056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</Words>
  <Application>Microsoft Office PowerPoint</Application>
  <PresentationFormat>Widescreen</PresentationFormat>
  <Paragraphs>206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Tema do Office</vt:lpstr>
      <vt:lpstr>   Uma ferramenta de análise de padrões em hashtags no Twitter</vt:lpstr>
      <vt:lpstr>Sumário</vt:lpstr>
      <vt:lpstr>Introdução</vt:lpstr>
      <vt:lpstr>Introdução</vt:lpstr>
      <vt:lpstr>Trabalhos Relacionados</vt:lpstr>
      <vt:lpstr>Trabalhos Relacionados</vt:lpstr>
      <vt:lpstr>Trabalhos Relacionados</vt:lpstr>
      <vt:lpstr>Trabalhos Relacionados</vt:lpstr>
      <vt:lpstr>Trabalhos Relacionados</vt:lpstr>
      <vt:lpstr>Trabalhos Relacionados</vt:lpstr>
      <vt:lpstr>Trabalhos Relacionados</vt:lpstr>
      <vt:lpstr>Comparação</vt:lpstr>
      <vt:lpstr>Proposta Geral</vt:lpstr>
      <vt:lpstr>Ferramenta Knime</vt:lpstr>
      <vt:lpstr>Obtenção dos tweets, tratamento e armazenamento</vt:lpstr>
      <vt:lpstr>Geração do dicionário de termos</vt:lpstr>
      <vt:lpstr>Gráfico de frequências de hashtags</vt:lpstr>
      <vt:lpstr>Matriz de coocorrência</vt:lpstr>
      <vt:lpstr>Aplicação da regra de associação</vt:lpstr>
      <vt:lpstr>Descrição Geral dos Experimentos</vt:lpstr>
      <vt:lpstr>Dados do Tweet</vt:lpstr>
      <vt:lpstr>Dados do Usuário</vt:lpstr>
      <vt:lpstr>Campo de hashtags</vt:lpstr>
      <vt:lpstr>Resultados</vt:lpstr>
      <vt:lpstr>Gráfico de Frequências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Conclusão</vt:lpstr>
      <vt:lpstr>Trabalhos futuros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ferramenta de análise de padrões em hashtags no Twitter</dc:title>
  <dc:creator/>
  <cp:lastModifiedBy/>
  <cp:revision>20</cp:revision>
  <dcterms:created xsi:type="dcterms:W3CDTF">2012-07-30T23:50:35Z</dcterms:created>
  <dcterms:modified xsi:type="dcterms:W3CDTF">2016-03-15T02:28:20Z</dcterms:modified>
</cp:coreProperties>
</file>